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2" r:id="rId4"/>
    <p:sldMasterId id="2147483838" r:id="rId5"/>
  </p:sldMasterIdLst>
  <p:notesMasterIdLst>
    <p:notesMasterId r:id="rId28"/>
  </p:notesMasterIdLst>
  <p:sldIdLst>
    <p:sldId id="498" r:id="rId6"/>
    <p:sldId id="446" r:id="rId7"/>
    <p:sldId id="545" r:id="rId8"/>
    <p:sldId id="515" r:id="rId9"/>
    <p:sldId id="490" r:id="rId10"/>
    <p:sldId id="474" r:id="rId11"/>
    <p:sldId id="489" r:id="rId12"/>
    <p:sldId id="478" r:id="rId13"/>
    <p:sldId id="535" r:id="rId14"/>
    <p:sldId id="491" r:id="rId15"/>
    <p:sldId id="528" r:id="rId16"/>
    <p:sldId id="454" r:id="rId17"/>
    <p:sldId id="537" r:id="rId18"/>
    <p:sldId id="538" r:id="rId19"/>
    <p:sldId id="539" r:id="rId20"/>
    <p:sldId id="540" r:id="rId21"/>
    <p:sldId id="541" r:id="rId22"/>
    <p:sldId id="546" r:id="rId23"/>
    <p:sldId id="547" r:id="rId24"/>
    <p:sldId id="548" r:id="rId25"/>
    <p:sldId id="475" r:id="rId26"/>
    <p:sldId id="479" r:id="rId27"/>
  </p:sldIdLst>
  <p:sldSz cx="12192000" cy="6858000"/>
  <p:notesSz cx="6858000" cy="9144000"/>
  <p:embeddedFontLst>
    <p:embeddedFont>
      <p:font typeface="BBBank Type TT" panose="02000000000000000000" pitchFamily="2" charset="0"/>
      <p:regular r:id="rId29"/>
      <p:bold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pace Grotesk" panose="020B0604020202020204" charset="0"/>
      <p:regular r:id="rId36"/>
      <p:bold r:id="rId3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6E8"/>
    <a:srgbClr val="0C406D"/>
    <a:srgbClr val="B4D9B9"/>
    <a:srgbClr val="FFFFFF"/>
    <a:srgbClr val="003399"/>
    <a:srgbClr val="003366"/>
    <a:srgbClr val="86CDD2"/>
    <a:srgbClr val="EBC961"/>
    <a:srgbClr val="CDCAB3"/>
    <a:srgbClr val="005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6B7E90-BF99-48B6-BEEF-2ECABC410362}" v="516" dt="2024-10-31T10:39:10.207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712" autoAdjust="0"/>
  </p:normalViewPr>
  <p:slideViewPr>
    <p:cSldViewPr snapToGrid="0" showGuides="1">
      <p:cViewPr varScale="1">
        <p:scale>
          <a:sx n="81" d="100"/>
          <a:sy n="81" d="100"/>
        </p:scale>
        <p:origin x="11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662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Kraus" userId="5d8ede12-9fea-4daf-b555-160f2f54064f" providerId="ADAL" clId="{946B7E90-BF99-48B6-BEEF-2ECABC410362}"/>
    <pc:docChg chg="undo redo custSel addSld delSld modSld sldOrd">
      <pc:chgData name="Nick Kraus" userId="5d8ede12-9fea-4daf-b555-160f2f54064f" providerId="ADAL" clId="{946B7E90-BF99-48B6-BEEF-2ECABC410362}" dt="2024-10-31T10:39:56.963" v="32668" actId="1076"/>
      <pc:docMkLst>
        <pc:docMk/>
      </pc:docMkLst>
      <pc:sldChg chg="del">
        <pc:chgData name="Nick Kraus" userId="5d8ede12-9fea-4daf-b555-160f2f54064f" providerId="ADAL" clId="{946B7E90-BF99-48B6-BEEF-2ECABC410362}" dt="2024-10-14T12:43:40.566" v="0" actId="47"/>
        <pc:sldMkLst>
          <pc:docMk/>
          <pc:sldMk cId="713134835" sldId="289"/>
        </pc:sldMkLst>
      </pc:sldChg>
      <pc:sldChg chg="del">
        <pc:chgData name="Nick Kraus" userId="5d8ede12-9fea-4daf-b555-160f2f54064f" providerId="ADAL" clId="{946B7E90-BF99-48B6-BEEF-2ECABC410362}" dt="2024-10-14T12:45:26.318" v="167" actId="47"/>
        <pc:sldMkLst>
          <pc:docMk/>
          <pc:sldMk cId="2747115101" sldId="290"/>
        </pc:sldMkLst>
      </pc:sldChg>
      <pc:sldChg chg="del">
        <pc:chgData name="Nick Kraus" userId="5d8ede12-9fea-4daf-b555-160f2f54064f" providerId="ADAL" clId="{946B7E90-BF99-48B6-BEEF-2ECABC410362}" dt="2024-10-23T19:57:21.282" v="23296" actId="47"/>
        <pc:sldMkLst>
          <pc:docMk/>
          <pc:sldMk cId="3799562996" sldId="295"/>
        </pc:sldMkLst>
      </pc:sldChg>
      <pc:sldChg chg="del">
        <pc:chgData name="Nick Kraus" userId="5d8ede12-9fea-4daf-b555-160f2f54064f" providerId="ADAL" clId="{946B7E90-BF99-48B6-BEEF-2ECABC410362}" dt="2024-10-23T19:57:35.526" v="23322" actId="47"/>
        <pc:sldMkLst>
          <pc:docMk/>
          <pc:sldMk cId="3741707997" sldId="310"/>
        </pc:sldMkLst>
      </pc:sldChg>
      <pc:sldChg chg="del">
        <pc:chgData name="Nick Kraus" userId="5d8ede12-9fea-4daf-b555-160f2f54064f" providerId="ADAL" clId="{946B7E90-BF99-48B6-BEEF-2ECABC410362}" dt="2024-10-23T19:57:49.151" v="23328" actId="47"/>
        <pc:sldMkLst>
          <pc:docMk/>
          <pc:sldMk cId="3514661117" sldId="377"/>
        </pc:sldMkLst>
      </pc:sldChg>
      <pc:sldChg chg="del">
        <pc:chgData name="Nick Kraus" userId="5d8ede12-9fea-4daf-b555-160f2f54064f" providerId="ADAL" clId="{946B7E90-BF99-48B6-BEEF-2ECABC410362}" dt="2024-10-23T19:57:53.427" v="23332" actId="47"/>
        <pc:sldMkLst>
          <pc:docMk/>
          <pc:sldMk cId="3293711148" sldId="444"/>
        </pc:sldMkLst>
      </pc:sldChg>
      <pc:sldChg chg="modSp mod ord">
        <pc:chgData name="Nick Kraus" userId="5d8ede12-9fea-4daf-b555-160f2f54064f" providerId="ADAL" clId="{946B7E90-BF99-48B6-BEEF-2ECABC410362}" dt="2024-10-29T09:03:25.455" v="26330" actId="20577"/>
        <pc:sldMkLst>
          <pc:docMk/>
          <pc:sldMk cId="3957228377" sldId="446"/>
        </pc:sldMkLst>
        <pc:spChg chg="mod">
          <ac:chgData name="Nick Kraus" userId="5d8ede12-9fea-4daf-b555-160f2f54064f" providerId="ADAL" clId="{946B7E90-BF99-48B6-BEEF-2ECABC410362}" dt="2024-10-29T09:03:25.455" v="26330" actId="20577"/>
          <ac:spMkLst>
            <pc:docMk/>
            <pc:sldMk cId="3957228377" sldId="446"/>
            <ac:spMk id="5" creationId="{4625B351-368C-B9C2-9099-EF735EE212BC}"/>
          </ac:spMkLst>
        </pc:spChg>
        <pc:spChg chg="mod">
          <ac:chgData name="Nick Kraus" userId="5d8ede12-9fea-4daf-b555-160f2f54064f" providerId="ADAL" clId="{946B7E90-BF99-48B6-BEEF-2ECABC410362}" dt="2024-10-17T12:11:04.659" v="4067" actId="1076"/>
          <ac:spMkLst>
            <pc:docMk/>
            <pc:sldMk cId="3957228377" sldId="446"/>
            <ac:spMk id="8" creationId="{378572EE-F4CE-9B0D-2138-606D2E75251E}"/>
          </ac:spMkLst>
        </pc:spChg>
        <pc:spChg chg="mod">
          <ac:chgData name="Nick Kraus" userId="5d8ede12-9fea-4daf-b555-160f2f54064f" providerId="ADAL" clId="{946B7E90-BF99-48B6-BEEF-2ECABC410362}" dt="2024-10-23T19:56:31.708" v="23287" actId="20577"/>
          <ac:spMkLst>
            <pc:docMk/>
            <pc:sldMk cId="3957228377" sldId="446"/>
            <ac:spMk id="9" creationId="{3FDF7250-4CBD-63C2-AD38-A7652D3F8C2F}"/>
          </ac:spMkLst>
        </pc:spChg>
      </pc:sldChg>
      <pc:sldChg chg="del ord">
        <pc:chgData name="Nick Kraus" userId="5d8ede12-9fea-4daf-b555-160f2f54064f" providerId="ADAL" clId="{946B7E90-BF99-48B6-BEEF-2ECABC410362}" dt="2024-10-23T19:56:45.048" v="23289" actId="47"/>
        <pc:sldMkLst>
          <pc:docMk/>
          <pc:sldMk cId="976280965" sldId="449"/>
        </pc:sldMkLst>
      </pc:sldChg>
      <pc:sldChg chg="del">
        <pc:chgData name="Nick Kraus" userId="5d8ede12-9fea-4daf-b555-160f2f54064f" providerId="ADAL" clId="{946B7E90-BF99-48B6-BEEF-2ECABC410362}" dt="2024-10-23T19:57:26.997" v="23302" actId="47"/>
        <pc:sldMkLst>
          <pc:docMk/>
          <pc:sldMk cId="2430191883" sldId="450"/>
        </pc:sldMkLst>
      </pc:sldChg>
      <pc:sldChg chg="del">
        <pc:chgData name="Nick Kraus" userId="5d8ede12-9fea-4daf-b555-160f2f54064f" providerId="ADAL" clId="{946B7E90-BF99-48B6-BEEF-2ECABC410362}" dt="2024-10-23T19:57:28.326" v="23305" actId="47"/>
        <pc:sldMkLst>
          <pc:docMk/>
          <pc:sldMk cId="909035804" sldId="451"/>
        </pc:sldMkLst>
      </pc:sldChg>
      <pc:sldChg chg="addSp delSp modSp del mod ord">
        <pc:chgData name="Nick Kraus" userId="5d8ede12-9fea-4daf-b555-160f2f54064f" providerId="ADAL" clId="{946B7E90-BF99-48B6-BEEF-2ECABC410362}" dt="2024-10-23T19:57:57.385" v="23336" actId="47"/>
        <pc:sldMkLst>
          <pc:docMk/>
          <pc:sldMk cId="3739944043" sldId="452"/>
        </pc:sldMkLst>
        <pc:spChg chg="add mod">
          <ac:chgData name="Nick Kraus" userId="5d8ede12-9fea-4daf-b555-160f2f54064f" providerId="ADAL" clId="{946B7E90-BF99-48B6-BEEF-2ECABC410362}" dt="2024-10-15T12:51:17.131" v="1079" actId="1076"/>
          <ac:spMkLst>
            <pc:docMk/>
            <pc:sldMk cId="3739944043" sldId="452"/>
            <ac:spMk id="2" creationId="{FFE0D91A-6A18-9DF0-2CE3-8351388FDC97}"/>
          </ac:spMkLst>
        </pc:spChg>
        <pc:spChg chg="add del mod">
          <ac:chgData name="Nick Kraus" userId="5d8ede12-9fea-4daf-b555-160f2f54064f" providerId="ADAL" clId="{946B7E90-BF99-48B6-BEEF-2ECABC410362}" dt="2024-10-15T13:02:33.189" v="2440"/>
          <ac:spMkLst>
            <pc:docMk/>
            <pc:sldMk cId="3739944043" sldId="452"/>
            <ac:spMk id="5" creationId="{C6541FB1-5DA9-A513-6AA1-5E0B30B48EA6}"/>
          </ac:spMkLst>
        </pc:spChg>
        <pc:spChg chg="mod">
          <ac:chgData name="Nick Kraus" userId="5d8ede12-9fea-4daf-b555-160f2f54064f" providerId="ADAL" clId="{946B7E90-BF99-48B6-BEEF-2ECABC410362}" dt="2024-10-15T13:02:22.886" v="2438" actId="1076"/>
          <ac:spMkLst>
            <pc:docMk/>
            <pc:sldMk cId="3739944043" sldId="452"/>
            <ac:spMk id="29" creationId="{F48CC8DE-6BF0-B078-995E-F01C8A793B00}"/>
          </ac:spMkLst>
        </pc:spChg>
        <pc:picChg chg="add mod">
          <ac:chgData name="Nick Kraus" userId="5d8ede12-9fea-4daf-b555-160f2f54064f" providerId="ADAL" clId="{946B7E90-BF99-48B6-BEEF-2ECABC410362}" dt="2024-10-15T12:51:17.131" v="1079" actId="1076"/>
          <ac:picMkLst>
            <pc:docMk/>
            <pc:sldMk cId="3739944043" sldId="452"/>
            <ac:picMk id="3" creationId="{3FD8DEE9-CEA8-2582-D129-28889495FA46}"/>
          </ac:picMkLst>
        </pc:picChg>
        <pc:picChg chg="add del mod">
          <ac:chgData name="Nick Kraus" userId="5d8ede12-9fea-4daf-b555-160f2f54064f" providerId="ADAL" clId="{946B7E90-BF99-48B6-BEEF-2ECABC410362}" dt="2024-10-15T13:02:33.189" v="2440"/>
          <ac:picMkLst>
            <pc:docMk/>
            <pc:sldMk cId="3739944043" sldId="452"/>
            <ac:picMk id="6" creationId="{AB3D340B-7D44-10E1-4114-419DB64CE48C}"/>
          </ac:picMkLst>
        </pc:picChg>
      </pc:sldChg>
      <pc:sldChg chg="addSp delSp modSp mod ord">
        <pc:chgData name="Nick Kraus" userId="5d8ede12-9fea-4daf-b555-160f2f54064f" providerId="ADAL" clId="{946B7E90-BF99-48B6-BEEF-2ECABC410362}" dt="2024-10-29T09:03:42.629" v="26336" actId="20577"/>
        <pc:sldMkLst>
          <pc:docMk/>
          <pc:sldMk cId="2821471158" sldId="454"/>
        </pc:sldMkLst>
        <pc:spChg chg="add mod">
          <ac:chgData name="Nick Kraus" userId="5d8ede12-9fea-4daf-b555-160f2f54064f" providerId="ADAL" clId="{946B7E90-BF99-48B6-BEEF-2ECABC410362}" dt="2024-10-17T12:28:33.213" v="4829" actId="403"/>
          <ac:spMkLst>
            <pc:docMk/>
            <pc:sldMk cId="2821471158" sldId="454"/>
            <ac:spMk id="2" creationId="{B9D8FE23-5777-2B33-737E-401B8435410C}"/>
          </ac:spMkLst>
        </pc:spChg>
        <pc:spChg chg="mod">
          <ac:chgData name="Nick Kraus" userId="5d8ede12-9fea-4daf-b555-160f2f54064f" providerId="ADAL" clId="{946B7E90-BF99-48B6-BEEF-2ECABC410362}" dt="2024-10-29T09:03:42.629" v="26336" actId="20577"/>
          <ac:spMkLst>
            <pc:docMk/>
            <pc:sldMk cId="2821471158" sldId="454"/>
            <ac:spMk id="3" creationId="{ADCD45F7-BAFF-E1AD-8894-D5DF33A9308D}"/>
          </ac:spMkLst>
        </pc:spChg>
        <pc:spChg chg="add mod">
          <ac:chgData name="Nick Kraus" userId="5d8ede12-9fea-4daf-b555-160f2f54064f" providerId="ADAL" clId="{946B7E90-BF99-48B6-BEEF-2ECABC410362}" dt="2024-10-29T08:54:31.454" v="25541"/>
          <ac:spMkLst>
            <pc:docMk/>
            <pc:sldMk cId="2821471158" sldId="454"/>
            <ac:spMk id="4" creationId="{AC90262D-D678-C963-D3D0-2B87EAE0D57A}"/>
          </ac:spMkLst>
        </pc:spChg>
        <pc:spChg chg="mod">
          <ac:chgData name="Nick Kraus" userId="5d8ede12-9fea-4daf-b555-160f2f54064f" providerId="ADAL" clId="{946B7E90-BF99-48B6-BEEF-2ECABC410362}" dt="2024-10-17T13:27:49.865" v="5017" actId="113"/>
          <ac:spMkLst>
            <pc:docMk/>
            <pc:sldMk cId="2821471158" sldId="454"/>
            <ac:spMk id="10" creationId="{7CA6DA52-A822-3D54-D793-18180D40A420}"/>
          </ac:spMkLst>
        </pc:spChg>
        <pc:spChg chg="add del mod">
          <ac:chgData name="Nick Kraus" userId="5d8ede12-9fea-4daf-b555-160f2f54064f" providerId="ADAL" clId="{946B7E90-BF99-48B6-BEEF-2ECABC410362}" dt="2024-10-17T13:03:10.839" v="4959" actId="21"/>
          <ac:spMkLst>
            <pc:docMk/>
            <pc:sldMk cId="2821471158" sldId="454"/>
            <ac:spMk id="11" creationId="{63F1EB47-832A-CE9E-8B89-02C3E6187754}"/>
          </ac:spMkLst>
        </pc:spChg>
        <pc:spChg chg="mod">
          <ac:chgData name="Nick Kraus" userId="5d8ede12-9fea-4daf-b555-160f2f54064f" providerId="ADAL" clId="{946B7E90-BF99-48B6-BEEF-2ECABC410362}" dt="2024-10-17T12:17:08.660" v="4295" actId="1076"/>
          <ac:spMkLst>
            <pc:docMk/>
            <pc:sldMk cId="2821471158" sldId="454"/>
            <ac:spMk id="13" creationId="{73935FAD-B8A8-EAFD-9818-6F98AB713B8C}"/>
          </ac:spMkLst>
        </pc:spChg>
        <pc:spChg chg="mod">
          <ac:chgData name="Nick Kraus" userId="5d8ede12-9fea-4daf-b555-160f2f54064f" providerId="ADAL" clId="{946B7E90-BF99-48B6-BEEF-2ECABC410362}" dt="2024-10-29T08:54:35.463" v="25542" actId="1076"/>
          <ac:spMkLst>
            <pc:docMk/>
            <pc:sldMk cId="2821471158" sldId="454"/>
            <ac:spMk id="17" creationId="{B7588290-E554-B15B-32B4-453C24F4DF5D}"/>
          </ac:spMkLst>
        </pc:spChg>
        <pc:spChg chg="del mod">
          <ac:chgData name="Nick Kraus" userId="5d8ede12-9fea-4daf-b555-160f2f54064f" providerId="ADAL" clId="{946B7E90-BF99-48B6-BEEF-2ECABC410362}" dt="2024-10-17T13:02:48.543" v="4932" actId="21"/>
          <ac:spMkLst>
            <pc:docMk/>
            <pc:sldMk cId="2821471158" sldId="454"/>
            <ac:spMk id="18" creationId="{9F40AA53-1F4A-1F5D-36FF-2F035DB6EF28}"/>
          </ac:spMkLst>
        </pc:spChg>
        <pc:graphicFrameChg chg="add mod">
          <ac:chgData name="Nick Kraus" userId="5d8ede12-9fea-4daf-b555-160f2f54064f" providerId="ADAL" clId="{946B7E90-BF99-48B6-BEEF-2ECABC410362}" dt="2024-10-17T13:47:01.861" v="5031" actId="255"/>
          <ac:graphicFrameMkLst>
            <pc:docMk/>
            <pc:sldMk cId="2821471158" sldId="454"/>
            <ac:graphicFrameMk id="8" creationId="{E4891998-CE2C-3AF8-D3EA-DC57A0DD0D3D}"/>
          </ac:graphicFrameMkLst>
        </pc:graphicFrameChg>
        <pc:graphicFrameChg chg="mod">
          <ac:chgData name="Nick Kraus" userId="5d8ede12-9fea-4daf-b555-160f2f54064f" providerId="ADAL" clId="{946B7E90-BF99-48B6-BEEF-2ECABC410362}" dt="2024-10-17T07:50:55.933" v="2813" actId="1076"/>
          <ac:graphicFrameMkLst>
            <pc:docMk/>
            <pc:sldMk cId="2821471158" sldId="454"/>
            <ac:graphicFrameMk id="12" creationId="{06085FF4-4EF9-DA18-A577-75C52978F19C}"/>
          </ac:graphicFrameMkLst>
        </pc:graphicFrameChg>
      </pc:sldChg>
      <pc:sldChg chg="del">
        <pc:chgData name="Nick Kraus" userId="5d8ede12-9fea-4daf-b555-160f2f54064f" providerId="ADAL" clId="{946B7E90-BF99-48B6-BEEF-2ECABC410362}" dt="2024-10-23T19:57:28.718" v="23306" actId="47"/>
        <pc:sldMkLst>
          <pc:docMk/>
          <pc:sldMk cId="2660168023" sldId="456"/>
        </pc:sldMkLst>
      </pc:sldChg>
      <pc:sldChg chg="del">
        <pc:chgData name="Nick Kraus" userId="5d8ede12-9fea-4daf-b555-160f2f54064f" providerId="ADAL" clId="{946B7E90-BF99-48B6-BEEF-2ECABC410362}" dt="2024-10-23T19:57:29.111" v="23307" actId="47"/>
        <pc:sldMkLst>
          <pc:docMk/>
          <pc:sldMk cId="153875559" sldId="457"/>
        </pc:sldMkLst>
      </pc:sldChg>
      <pc:sldChg chg="del">
        <pc:chgData name="Nick Kraus" userId="5d8ede12-9fea-4daf-b555-160f2f54064f" providerId="ADAL" clId="{946B7E90-BF99-48B6-BEEF-2ECABC410362}" dt="2024-10-23T19:57:29.531" v="23308" actId="47"/>
        <pc:sldMkLst>
          <pc:docMk/>
          <pc:sldMk cId="2666968608" sldId="458"/>
        </pc:sldMkLst>
      </pc:sldChg>
      <pc:sldChg chg="del">
        <pc:chgData name="Nick Kraus" userId="5d8ede12-9fea-4daf-b555-160f2f54064f" providerId="ADAL" clId="{946B7E90-BF99-48B6-BEEF-2ECABC410362}" dt="2024-10-23T19:57:29.909" v="23309" actId="47"/>
        <pc:sldMkLst>
          <pc:docMk/>
          <pc:sldMk cId="890907573" sldId="459"/>
        </pc:sldMkLst>
      </pc:sldChg>
      <pc:sldChg chg="del">
        <pc:chgData name="Nick Kraus" userId="5d8ede12-9fea-4daf-b555-160f2f54064f" providerId="ADAL" clId="{946B7E90-BF99-48B6-BEEF-2ECABC410362}" dt="2024-10-23T19:57:30.395" v="23310" actId="47"/>
        <pc:sldMkLst>
          <pc:docMk/>
          <pc:sldMk cId="4122705112" sldId="462"/>
        </pc:sldMkLst>
      </pc:sldChg>
      <pc:sldChg chg="del">
        <pc:chgData name="Nick Kraus" userId="5d8ede12-9fea-4daf-b555-160f2f54064f" providerId="ADAL" clId="{946B7E90-BF99-48B6-BEEF-2ECABC410362}" dt="2024-10-23T19:57:30.886" v="23311" actId="47"/>
        <pc:sldMkLst>
          <pc:docMk/>
          <pc:sldMk cId="2160174681" sldId="463"/>
        </pc:sldMkLst>
      </pc:sldChg>
      <pc:sldChg chg="del">
        <pc:chgData name="Nick Kraus" userId="5d8ede12-9fea-4daf-b555-160f2f54064f" providerId="ADAL" clId="{946B7E90-BF99-48B6-BEEF-2ECABC410362}" dt="2024-10-23T19:57:53.963" v="23333" actId="47"/>
        <pc:sldMkLst>
          <pc:docMk/>
          <pc:sldMk cId="4286174899" sldId="468"/>
        </pc:sldMkLst>
      </pc:sldChg>
      <pc:sldChg chg="modSp del mod">
        <pc:chgData name="Nick Kraus" userId="5d8ede12-9fea-4daf-b555-160f2f54064f" providerId="ADAL" clId="{946B7E90-BF99-48B6-BEEF-2ECABC410362}" dt="2024-10-23T19:57:31.327" v="23312" actId="47"/>
        <pc:sldMkLst>
          <pc:docMk/>
          <pc:sldMk cId="1273030972" sldId="473"/>
        </pc:sldMkLst>
        <pc:picChg chg="mod">
          <ac:chgData name="Nick Kraus" userId="5d8ede12-9fea-4daf-b555-160f2f54064f" providerId="ADAL" clId="{946B7E90-BF99-48B6-BEEF-2ECABC410362}" dt="2024-10-23T17:15:18.615" v="19481" actId="1076"/>
          <ac:picMkLst>
            <pc:docMk/>
            <pc:sldMk cId="1273030972" sldId="473"/>
            <ac:picMk id="25" creationId="{FCC138B6-E106-18D8-D94B-3C74FDCA416F}"/>
          </ac:picMkLst>
        </pc:picChg>
      </pc:sldChg>
      <pc:sldChg chg="addSp delSp modSp mod ord">
        <pc:chgData name="Nick Kraus" userId="5d8ede12-9fea-4daf-b555-160f2f54064f" providerId="ADAL" clId="{946B7E90-BF99-48B6-BEEF-2ECABC410362}" dt="2024-10-29T09:01:37.224" v="26011" actId="20577"/>
        <pc:sldMkLst>
          <pc:docMk/>
          <pc:sldMk cId="1449028027" sldId="474"/>
        </pc:sldMkLst>
        <pc:spChg chg="add mod">
          <ac:chgData name="Nick Kraus" userId="5d8ede12-9fea-4daf-b555-160f2f54064f" providerId="ADAL" clId="{946B7E90-BF99-48B6-BEEF-2ECABC410362}" dt="2024-10-29T08:22:01.143" v="24597" actId="20577"/>
          <ac:spMkLst>
            <pc:docMk/>
            <pc:sldMk cId="1449028027" sldId="474"/>
            <ac:spMk id="2" creationId="{035D8C5E-9C7A-A88C-9B4B-46D1E14D291A}"/>
          </ac:spMkLst>
        </pc:spChg>
        <pc:spChg chg="add del mod">
          <ac:chgData name="Nick Kraus" userId="5d8ede12-9fea-4daf-b555-160f2f54064f" providerId="ADAL" clId="{946B7E90-BF99-48B6-BEEF-2ECABC410362}" dt="2024-10-23T17:14:21.318" v="19479" actId="21"/>
          <ac:spMkLst>
            <pc:docMk/>
            <pc:sldMk cId="1449028027" sldId="474"/>
            <ac:spMk id="3" creationId="{242BEBCB-D0D1-0C8C-2BD7-DCE83AEC3187}"/>
          </ac:spMkLst>
        </pc:spChg>
        <pc:spChg chg="mod">
          <ac:chgData name="Nick Kraus" userId="5d8ede12-9fea-4daf-b555-160f2f54064f" providerId="ADAL" clId="{946B7E90-BF99-48B6-BEEF-2ECABC410362}" dt="2024-10-29T09:01:37.224" v="26011" actId="20577"/>
          <ac:spMkLst>
            <pc:docMk/>
            <pc:sldMk cId="1449028027" sldId="474"/>
            <ac:spMk id="4" creationId="{FF12B48D-E1B9-8988-1891-57B7C7667486}"/>
          </ac:spMkLst>
        </pc:spChg>
        <pc:spChg chg="mod">
          <ac:chgData name="Nick Kraus" userId="5d8ede12-9fea-4daf-b555-160f2f54064f" providerId="ADAL" clId="{946B7E90-BF99-48B6-BEEF-2ECABC410362}" dt="2024-10-23T17:27:42.110" v="19556" actId="20577"/>
          <ac:spMkLst>
            <pc:docMk/>
            <pc:sldMk cId="1449028027" sldId="474"/>
            <ac:spMk id="6" creationId="{0B733951-7BD8-1295-5F05-7E4686D9529F}"/>
          </ac:spMkLst>
        </pc:spChg>
        <pc:spChg chg="mod">
          <ac:chgData name="Nick Kraus" userId="5d8ede12-9fea-4daf-b555-160f2f54064f" providerId="ADAL" clId="{946B7E90-BF99-48B6-BEEF-2ECABC410362}" dt="2024-10-23T17:29:42.271" v="19650" actId="20577"/>
          <ac:spMkLst>
            <pc:docMk/>
            <pc:sldMk cId="1449028027" sldId="474"/>
            <ac:spMk id="7" creationId="{0E7BB009-BFDA-0816-F4E6-DCD612E84EC2}"/>
          </ac:spMkLst>
        </pc:spChg>
        <pc:spChg chg="mod">
          <ac:chgData name="Nick Kraus" userId="5d8ede12-9fea-4daf-b555-160f2f54064f" providerId="ADAL" clId="{946B7E90-BF99-48B6-BEEF-2ECABC410362}" dt="2024-10-23T17:06:17.707" v="19464" actId="20577"/>
          <ac:spMkLst>
            <pc:docMk/>
            <pc:sldMk cId="1449028027" sldId="474"/>
            <ac:spMk id="8" creationId="{E341ED8D-5C4A-E113-713C-39655F341D25}"/>
          </ac:spMkLst>
        </pc:spChg>
        <pc:spChg chg="mod">
          <ac:chgData name="Nick Kraus" userId="5d8ede12-9fea-4daf-b555-160f2f54064f" providerId="ADAL" clId="{946B7E90-BF99-48B6-BEEF-2ECABC410362}" dt="2024-10-23T17:26:46.806" v="19546" actId="20577"/>
          <ac:spMkLst>
            <pc:docMk/>
            <pc:sldMk cId="1449028027" sldId="474"/>
            <ac:spMk id="9" creationId="{557BEAFC-1CC2-0521-76D5-719CEE237B23}"/>
          </ac:spMkLst>
        </pc:spChg>
        <pc:spChg chg="mod">
          <ac:chgData name="Nick Kraus" userId="5d8ede12-9fea-4daf-b555-160f2f54064f" providerId="ADAL" clId="{946B7E90-BF99-48B6-BEEF-2ECABC410362}" dt="2024-10-23T17:28:29.724" v="19561" actId="20577"/>
          <ac:spMkLst>
            <pc:docMk/>
            <pc:sldMk cId="1449028027" sldId="474"/>
            <ac:spMk id="10" creationId="{F228CB49-5F79-A7FF-CDCA-71FF9C377736}"/>
          </ac:spMkLst>
        </pc:spChg>
        <pc:spChg chg="add del mod">
          <ac:chgData name="Nick Kraus" userId="5d8ede12-9fea-4daf-b555-160f2f54064f" providerId="ADAL" clId="{946B7E90-BF99-48B6-BEEF-2ECABC410362}" dt="2024-10-23T17:16:07.096" v="19485"/>
          <ac:spMkLst>
            <pc:docMk/>
            <pc:sldMk cId="1449028027" sldId="474"/>
            <ac:spMk id="11" creationId="{21A8B71C-95A9-4A37-7392-EFBC43F70419}"/>
          </ac:spMkLst>
        </pc:spChg>
        <pc:spChg chg="add mod">
          <ac:chgData name="Nick Kraus" userId="5d8ede12-9fea-4daf-b555-160f2f54064f" providerId="ADAL" clId="{946B7E90-BF99-48B6-BEEF-2ECABC410362}" dt="2024-10-23T17:28:03.099" v="19557" actId="113"/>
          <ac:spMkLst>
            <pc:docMk/>
            <pc:sldMk cId="1449028027" sldId="474"/>
            <ac:spMk id="12" creationId="{55D525EF-8209-2A12-CC93-3804F0CC9E49}"/>
          </ac:spMkLst>
        </pc:spChg>
        <pc:spChg chg="mod">
          <ac:chgData name="Nick Kraus" userId="5d8ede12-9fea-4daf-b555-160f2f54064f" providerId="ADAL" clId="{946B7E90-BF99-48B6-BEEF-2ECABC410362}" dt="2024-10-29T08:21:52.569" v="24563" actId="1076"/>
          <ac:spMkLst>
            <pc:docMk/>
            <pc:sldMk cId="1449028027" sldId="474"/>
            <ac:spMk id="32" creationId="{8EB4BAB9-46F5-80F7-60FE-0945E73C0747}"/>
          </ac:spMkLst>
        </pc:spChg>
        <pc:picChg chg="del">
          <ac:chgData name="Nick Kraus" userId="5d8ede12-9fea-4daf-b555-160f2f54064f" providerId="ADAL" clId="{946B7E90-BF99-48B6-BEEF-2ECABC410362}" dt="2024-10-23T17:14:18.534" v="19478" actId="21"/>
          <ac:picMkLst>
            <pc:docMk/>
            <pc:sldMk cId="1449028027" sldId="474"/>
            <ac:picMk id="5" creationId="{17A01DA6-C499-046D-E653-AFDEC245BDA9}"/>
          </ac:picMkLst>
        </pc:picChg>
        <pc:picChg chg="mod">
          <ac:chgData name="Nick Kraus" userId="5d8ede12-9fea-4daf-b555-160f2f54064f" providerId="ADAL" clId="{946B7E90-BF99-48B6-BEEF-2ECABC410362}" dt="2024-10-23T17:27:34.620" v="19548" actId="1076"/>
          <ac:picMkLst>
            <pc:docMk/>
            <pc:sldMk cId="1449028027" sldId="474"/>
            <ac:picMk id="22" creationId="{AD32DF4B-D04A-DD7B-F1C8-19E539F01EDC}"/>
          </ac:picMkLst>
        </pc:picChg>
      </pc:sldChg>
      <pc:sldChg chg="addSp delSp modSp mod ord">
        <pc:chgData name="Nick Kraus" userId="5d8ede12-9fea-4daf-b555-160f2f54064f" providerId="ADAL" clId="{946B7E90-BF99-48B6-BEEF-2ECABC410362}" dt="2024-10-23T07:48:57.754" v="12184" actId="1032"/>
        <pc:sldMkLst>
          <pc:docMk/>
          <pc:sldMk cId="2530561845" sldId="475"/>
        </pc:sldMkLst>
        <pc:spChg chg="mod">
          <ac:chgData name="Nick Kraus" userId="5d8ede12-9fea-4daf-b555-160f2f54064f" providerId="ADAL" clId="{946B7E90-BF99-48B6-BEEF-2ECABC410362}" dt="2024-10-21T12:16:00.099" v="9963" actId="14100"/>
          <ac:spMkLst>
            <pc:docMk/>
            <pc:sldMk cId="2530561845" sldId="475"/>
            <ac:spMk id="2" creationId="{E0F967D6-5648-C43A-5497-8EA8FB889745}"/>
          </ac:spMkLst>
        </pc:spChg>
        <pc:spChg chg="add mod">
          <ac:chgData name="Nick Kraus" userId="5d8ede12-9fea-4daf-b555-160f2f54064f" providerId="ADAL" clId="{946B7E90-BF99-48B6-BEEF-2ECABC410362}" dt="2024-10-21T13:15:02.127" v="10361" actId="20577"/>
          <ac:spMkLst>
            <pc:docMk/>
            <pc:sldMk cId="2530561845" sldId="475"/>
            <ac:spMk id="3" creationId="{44F6C199-52CA-B44B-6539-F5E102B8EB07}"/>
          </ac:spMkLst>
        </pc:spChg>
        <pc:spChg chg="mod">
          <ac:chgData name="Nick Kraus" userId="5d8ede12-9fea-4daf-b555-160f2f54064f" providerId="ADAL" clId="{946B7E90-BF99-48B6-BEEF-2ECABC410362}" dt="2024-10-21T12:57:37.665" v="10337" actId="20577"/>
          <ac:spMkLst>
            <pc:docMk/>
            <pc:sldMk cId="2530561845" sldId="475"/>
            <ac:spMk id="4" creationId="{5D6E75C6-28C9-5E27-AE83-81944930BFC7}"/>
          </ac:spMkLst>
        </pc:spChg>
        <pc:spChg chg="mod">
          <ac:chgData name="Nick Kraus" userId="5d8ede12-9fea-4daf-b555-160f2f54064f" providerId="ADAL" clId="{946B7E90-BF99-48B6-BEEF-2ECABC410362}" dt="2024-10-22T07:31:44.848" v="10870" actId="20577"/>
          <ac:spMkLst>
            <pc:docMk/>
            <pc:sldMk cId="2530561845" sldId="475"/>
            <ac:spMk id="5" creationId="{5D063BF8-B716-2306-1C61-FC25BBFBBB2C}"/>
          </ac:spMkLst>
        </pc:spChg>
        <pc:spChg chg="mod">
          <ac:chgData name="Nick Kraus" userId="5d8ede12-9fea-4daf-b555-160f2f54064f" providerId="ADAL" clId="{946B7E90-BF99-48B6-BEEF-2ECABC410362}" dt="2024-10-21T11:58:27.608" v="9361" actId="20577"/>
          <ac:spMkLst>
            <pc:docMk/>
            <pc:sldMk cId="2530561845" sldId="475"/>
            <ac:spMk id="11" creationId="{3ED91EC5-0082-714E-B333-85E15F298A94}"/>
          </ac:spMkLst>
        </pc:spChg>
        <pc:spChg chg="mod">
          <ac:chgData name="Nick Kraus" userId="5d8ede12-9fea-4daf-b555-160f2f54064f" providerId="ADAL" clId="{946B7E90-BF99-48B6-BEEF-2ECABC410362}" dt="2024-10-21T12:06:25.010" v="9620" actId="14100"/>
          <ac:spMkLst>
            <pc:docMk/>
            <pc:sldMk cId="2530561845" sldId="475"/>
            <ac:spMk id="12" creationId="{93A92533-A254-5326-F830-21656DD1E143}"/>
          </ac:spMkLst>
        </pc:spChg>
        <pc:spChg chg="mod">
          <ac:chgData name="Nick Kraus" userId="5d8ede12-9fea-4daf-b555-160f2f54064f" providerId="ADAL" clId="{946B7E90-BF99-48B6-BEEF-2ECABC410362}" dt="2024-10-21T12:09:20.519" v="9851" actId="20577"/>
          <ac:spMkLst>
            <pc:docMk/>
            <pc:sldMk cId="2530561845" sldId="475"/>
            <ac:spMk id="13" creationId="{E8D66F0D-A6CB-313B-E39A-E4F0147E9100}"/>
          </ac:spMkLst>
        </pc:spChg>
        <pc:spChg chg="mod">
          <ac:chgData name="Nick Kraus" userId="5d8ede12-9fea-4daf-b555-160f2f54064f" providerId="ADAL" clId="{946B7E90-BF99-48B6-BEEF-2ECABC410362}" dt="2024-10-21T12:13:46.339" v="9958" actId="20577"/>
          <ac:spMkLst>
            <pc:docMk/>
            <pc:sldMk cId="2530561845" sldId="475"/>
            <ac:spMk id="14" creationId="{B1FA0820-6763-356A-431A-37007F703E00}"/>
          </ac:spMkLst>
        </pc:spChg>
        <pc:spChg chg="mod">
          <ac:chgData name="Nick Kraus" userId="5d8ede12-9fea-4daf-b555-160f2f54064f" providerId="ADAL" clId="{946B7E90-BF99-48B6-BEEF-2ECABC410362}" dt="2024-10-21T12:18:11.588" v="9965" actId="20577"/>
          <ac:spMkLst>
            <pc:docMk/>
            <pc:sldMk cId="2530561845" sldId="475"/>
            <ac:spMk id="15" creationId="{4285E7BB-B2C1-5BAB-EE44-094DD42FDA9A}"/>
          </ac:spMkLst>
        </pc:spChg>
        <pc:spChg chg="mod">
          <ac:chgData name="Nick Kraus" userId="5d8ede12-9fea-4daf-b555-160f2f54064f" providerId="ADAL" clId="{946B7E90-BF99-48B6-BEEF-2ECABC410362}" dt="2024-10-21T12:16:00.099" v="9963" actId="14100"/>
          <ac:spMkLst>
            <pc:docMk/>
            <pc:sldMk cId="2530561845" sldId="475"/>
            <ac:spMk id="17" creationId="{31D4A941-378E-1662-5DD6-954EC32C2FC6}"/>
          </ac:spMkLst>
        </pc:spChg>
        <pc:spChg chg="mod">
          <ac:chgData name="Nick Kraus" userId="5d8ede12-9fea-4daf-b555-160f2f54064f" providerId="ADAL" clId="{946B7E90-BF99-48B6-BEEF-2ECABC410362}" dt="2024-10-21T12:16:00.099" v="9963" actId="14100"/>
          <ac:spMkLst>
            <pc:docMk/>
            <pc:sldMk cId="2530561845" sldId="475"/>
            <ac:spMk id="18" creationId="{D90353A7-30F1-E219-0E0A-8B74874F6378}"/>
          </ac:spMkLst>
        </pc:spChg>
        <pc:spChg chg="mod">
          <ac:chgData name="Nick Kraus" userId="5d8ede12-9fea-4daf-b555-160f2f54064f" providerId="ADAL" clId="{946B7E90-BF99-48B6-BEEF-2ECABC410362}" dt="2024-10-21T12:16:00.099" v="9963" actId="14100"/>
          <ac:spMkLst>
            <pc:docMk/>
            <pc:sldMk cId="2530561845" sldId="475"/>
            <ac:spMk id="19" creationId="{76839F45-D5EB-9CD6-C2B9-260A2AE26D6E}"/>
          </ac:spMkLst>
        </pc:spChg>
        <pc:spChg chg="mod">
          <ac:chgData name="Nick Kraus" userId="5d8ede12-9fea-4daf-b555-160f2f54064f" providerId="ADAL" clId="{946B7E90-BF99-48B6-BEEF-2ECABC410362}" dt="2024-10-21T12:16:00.099" v="9963" actId="14100"/>
          <ac:spMkLst>
            <pc:docMk/>
            <pc:sldMk cId="2530561845" sldId="475"/>
            <ac:spMk id="20" creationId="{91508194-7B2C-FB7A-8595-8C364BF751EF}"/>
          </ac:spMkLst>
        </pc:spChg>
        <pc:spChg chg="mod">
          <ac:chgData name="Nick Kraus" userId="5d8ede12-9fea-4daf-b555-160f2f54064f" providerId="ADAL" clId="{946B7E90-BF99-48B6-BEEF-2ECABC410362}" dt="2024-10-21T12:16:00.099" v="9963" actId="14100"/>
          <ac:spMkLst>
            <pc:docMk/>
            <pc:sldMk cId="2530561845" sldId="475"/>
            <ac:spMk id="21" creationId="{617EE92E-0B9C-AADA-DDFD-9294707CEE7C}"/>
          </ac:spMkLst>
        </pc:spChg>
        <pc:spChg chg="add mod">
          <ac:chgData name="Nick Kraus" userId="5d8ede12-9fea-4daf-b555-160f2f54064f" providerId="ADAL" clId="{946B7E90-BF99-48B6-BEEF-2ECABC410362}" dt="2024-10-22T07:36:36.858" v="10894" actId="1076"/>
          <ac:spMkLst>
            <pc:docMk/>
            <pc:sldMk cId="2530561845" sldId="475"/>
            <ac:spMk id="22" creationId="{05D3F58A-0F4F-DE8B-793E-D37C26BCE721}"/>
          </ac:spMkLst>
        </pc:spChg>
        <pc:graphicFrameChg chg="add del modGraphic">
          <ac:chgData name="Nick Kraus" userId="5d8ede12-9fea-4daf-b555-160f2f54064f" providerId="ADAL" clId="{946B7E90-BF99-48B6-BEEF-2ECABC410362}" dt="2024-10-22T07:33:21.859" v="10872" actId="1032"/>
          <ac:graphicFrameMkLst>
            <pc:docMk/>
            <pc:sldMk cId="2530561845" sldId="475"/>
            <ac:graphicFrameMk id="16" creationId="{61F421E8-A46F-4883-1783-E031F5045F74}"/>
          </ac:graphicFrameMkLst>
        </pc:graphicFrameChg>
        <pc:graphicFrameChg chg="add del modGraphic">
          <ac:chgData name="Nick Kraus" userId="5d8ede12-9fea-4daf-b555-160f2f54064f" providerId="ADAL" clId="{946B7E90-BF99-48B6-BEEF-2ECABC410362}" dt="2024-10-22T08:52:30.001" v="11809" actId="1032"/>
          <ac:graphicFrameMkLst>
            <pc:docMk/>
            <pc:sldMk cId="2530561845" sldId="475"/>
            <ac:graphicFrameMk id="23" creationId="{C1D5EEC1-B46B-B94E-1992-9CA574CFCBE8}"/>
          </ac:graphicFrameMkLst>
        </pc:graphicFrameChg>
        <pc:graphicFrameChg chg="add del modGraphic">
          <ac:chgData name="Nick Kraus" userId="5d8ede12-9fea-4daf-b555-160f2f54064f" providerId="ADAL" clId="{946B7E90-BF99-48B6-BEEF-2ECABC410362}" dt="2024-10-22T08:53:46.651" v="11811" actId="1032"/>
          <ac:graphicFrameMkLst>
            <pc:docMk/>
            <pc:sldMk cId="2530561845" sldId="475"/>
            <ac:graphicFrameMk id="24" creationId="{BBCDB83C-CBFA-2083-F6E7-4ED12269E8D3}"/>
          </ac:graphicFrameMkLst>
        </pc:graphicFrameChg>
        <pc:graphicFrameChg chg="add del mod modGraphic">
          <ac:chgData name="Nick Kraus" userId="5d8ede12-9fea-4daf-b555-160f2f54064f" providerId="ADAL" clId="{946B7E90-BF99-48B6-BEEF-2ECABC410362}" dt="2024-10-22T08:54:19.634" v="11815" actId="1032"/>
          <ac:graphicFrameMkLst>
            <pc:docMk/>
            <pc:sldMk cId="2530561845" sldId="475"/>
            <ac:graphicFrameMk id="25" creationId="{D1C0F406-3B4B-3FDD-34B9-3D00843ABEC7}"/>
          </ac:graphicFrameMkLst>
        </pc:graphicFrameChg>
        <pc:graphicFrameChg chg="add del modGraphic">
          <ac:chgData name="Nick Kraus" userId="5d8ede12-9fea-4daf-b555-160f2f54064f" providerId="ADAL" clId="{946B7E90-BF99-48B6-BEEF-2ECABC410362}" dt="2024-10-22T08:55:04.422" v="11817" actId="1032"/>
          <ac:graphicFrameMkLst>
            <pc:docMk/>
            <pc:sldMk cId="2530561845" sldId="475"/>
            <ac:graphicFrameMk id="26" creationId="{9717175C-C9C5-3C52-A434-875AEBB475B8}"/>
          </ac:graphicFrameMkLst>
        </pc:graphicFrameChg>
        <pc:graphicFrameChg chg="add del mod modGraphic">
          <ac:chgData name="Nick Kraus" userId="5d8ede12-9fea-4daf-b555-160f2f54064f" providerId="ADAL" clId="{946B7E90-BF99-48B6-BEEF-2ECABC410362}" dt="2024-10-23T07:48:57.754" v="12184" actId="1032"/>
          <ac:graphicFrameMkLst>
            <pc:docMk/>
            <pc:sldMk cId="2530561845" sldId="475"/>
            <ac:graphicFrameMk id="27" creationId="{B20F3DBE-9AA6-E3EE-06C2-78D607E7F81A}"/>
          </ac:graphicFrameMkLst>
        </pc:graphicFrameChg>
      </pc:sldChg>
      <pc:sldChg chg="addSp delSp modSp mod ord">
        <pc:chgData name="Nick Kraus" userId="5d8ede12-9fea-4daf-b555-160f2f54064f" providerId="ADAL" clId="{946B7E90-BF99-48B6-BEEF-2ECABC410362}" dt="2024-10-29T09:01:56.715" v="26093" actId="20577"/>
        <pc:sldMkLst>
          <pc:docMk/>
          <pc:sldMk cId="3923745361" sldId="478"/>
        </pc:sldMkLst>
        <pc:spChg chg="mod">
          <ac:chgData name="Nick Kraus" userId="5d8ede12-9fea-4daf-b555-160f2f54064f" providerId="ADAL" clId="{946B7E90-BF99-48B6-BEEF-2ECABC410362}" dt="2024-10-29T08:22:31.455" v="24600" actId="1076"/>
          <ac:spMkLst>
            <pc:docMk/>
            <pc:sldMk cId="3923745361" sldId="478"/>
            <ac:spMk id="2" creationId="{274769DA-3CE2-B2AF-12F1-1852DAC6B4AD}"/>
          </ac:spMkLst>
        </pc:spChg>
        <pc:spChg chg="add mod">
          <ac:chgData name="Nick Kraus" userId="5d8ede12-9fea-4daf-b555-160f2f54064f" providerId="ADAL" clId="{946B7E90-BF99-48B6-BEEF-2ECABC410362}" dt="2024-10-29T08:22:21.058" v="24599"/>
          <ac:spMkLst>
            <pc:docMk/>
            <pc:sldMk cId="3923745361" sldId="478"/>
            <ac:spMk id="3" creationId="{8D4EE9CC-2F3D-7A7A-8A9A-5CCFD83F4EFF}"/>
          </ac:spMkLst>
        </pc:spChg>
        <pc:spChg chg="mod">
          <ac:chgData name="Nick Kraus" userId="5d8ede12-9fea-4daf-b555-160f2f54064f" providerId="ADAL" clId="{946B7E90-BF99-48B6-BEEF-2ECABC410362}" dt="2024-10-29T09:01:56.715" v="26093" actId="20577"/>
          <ac:spMkLst>
            <pc:docMk/>
            <pc:sldMk cId="3923745361" sldId="478"/>
            <ac:spMk id="4" creationId="{2DBDE6BA-3AE3-0A3D-D6B6-BA6C7A6B171F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5" creationId="{FCBC28A7-371E-54C4-6A42-11A732DE5E0B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6" creationId="{77555DE4-E783-AF7E-55CA-3406EB2029CB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7" creationId="{ED82ED4E-4DE1-1FA9-937E-A535289412B4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8" creationId="{5246FC0A-EAFA-D0D2-CB8C-7D6285522405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9" creationId="{FB3A1BE7-9FE1-3786-0B9C-8882253DE16D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10" creationId="{B0EF69CF-FB01-1401-15EC-79A5A440A2D3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11" creationId="{CEE8DD00-A858-E945-2161-E39ACB513AC4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12" creationId="{B53E68D2-01DD-7EE7-7AEA-AC5D89074EB8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13" creationId="{97B8313F-2247-AE3A-76BA-1495E6D085F4}"/>
          </ac:spMkLst>
        </pc:spChg>
        <pc:spChg chg="del">
          <ac:chgData name="Nick Kraus" userId="5d8ede12-9fea-4daf-b555-160f2f54064f" providerId="ADAL" clId="{946B7E90-BF99-48B6-BEEF-2ECABC410362}" dt="2024-10-23T18:58:45.666" v="21606" actId="478"/>
          <ac:spMkLst>
            <pc:docMk/>
            <pc:sldMk cId="3923745361" sldId="478"/>
            <ac:spMk id="14" creationId="{AD95B9EC-6FBD-9386-DAE9-392938CEFCD7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15" creationId="{7BEE1848-0DEE-DA3D-441F-CE1F742E3260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17" creationId="{20B73C8A-692D-9B20-0393-7336F630A83B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19" creationId="{1A4441F2-BCD3-552F-A762-C1FD8A61AE7F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21" creationId="{D7E3B145-A436-F5DD-E87A-1B8FA37FFAF6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23" creationId="{09A8B7D7-6A22-9806-9C4E-8897DAFD2D08}"/>
          </ac:spMkLst>
        </pc:spChg>
        <pc:spChg chg="add del mod">
          <ac:chgData name="Nick Kraus" userId="5d8ede12-9fea-4daf-b555-160f2f54064f" providerId="ADAL" clId="{946B7E90-BF99-48B6-BEEF-2ECABC410362}" dt="2024-10-23T18:58:56.306" v="21608" actId="478"/>
          <ac:spMkLst>
            <pc:docMk/>
            <pc:sldMk cId="3923745361" sldId="478"/>
            <ac:spMk id="25" creationId="{C855A980-8B17-C59A-772F-E0580D9DF175}"/>
          </ac:spMkLst>
        </pc:spChg>
        <pc:spChg chg="add del mod">
          <ac:chgData name="Nick Kraus" userId="5d8ede12-9fea-4daf-b555-160f2f54064f" providerId="ADAL" clId="{946B7E90-BF99-48B6-BEEF-2ECABC410362}" dt="2024-10-23T18:58:56.306" v="21608" actId="478"/>
          <ac:spMkLst>
            <pc:docMk/>
            <pc:sldMk cId="3923745361" sldId="478"/>
            <ac:spMk id="27" creationId="{E2BA5DE5-0FE6-88FA-612A-FD64A02F15FB}"/>
          </ac:spMkLst>
        </pc:spChg>
        <pc:spChg chg="add del mod">
          <ac:chgData name="Nick Kraus" userId="5d8ede12-9fea-4daf-b555-160f2f54064f" providerId="ADAL" clId="{946B7E90-BF99-48B6-BEEF-2ECABC410362}" dt="2024-10-23T18:58:56.306" v="21608" actId="478"/>
          <ac:spMkLst>
            <pc:docMk/>
            <pc:sldMk cId="3923745361" sldId="478"/>
            <ac:spMk id="29" creationId="{B1B5717E-8932-030F-1D2E-D558B18FD9F0}"/>
          </ac:spMkLst>
        </pc:spChg>
        <pc:spChg chg="add del mod">
          <ac:chgData name="Nick Kraus" userId="5d8ede12-9fea-4daf-b555-160f2f54064f" providerId="ADAL" clId="{946B7E90-BF99-48B6-BEEF-2ECABC410362}" dt="2024-10-23T18:58:56.306" v="21608" actId="478"/>
          <ac:spMkLst>
            <pc:docMk/>
            <pc:sldMk cId="3923745361" sldId="478"/>
            <ac:spMk id="31" creationId="{29289169-A8E8-9D7F-4C70-E1411932A9B1}"/>
          </ac:spMkLst>
        </pc:spChg>
        <pc:spChg chg="add del mod">
          <ac:chgData name="Nick Kraus" userId="5d8ede12-9fea-4daf-b555-160f2f54064f" providerId="ADAL" clId="{946B7E90-BF99-48B6-BEEF-2ECABC410362}" dt="2024-10-23T18:58:56.306" v="21608" actId="478"/>
          <ac:spMkLst>
            <pc:docMk/>
            <pc:sldMk cId="3923745361" sldId="478"/>
            <ac:spMk id="33" creationId="{68E90675-E8C9-DC27-2022-6EA8725736C0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35" creationId="{D0CDABC4-E59B-9349-ACFB-1D5CB7122861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37" creationId="{FCD83ECA-A31F-6147-F057-195C8F4AB2FB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39" creationId="{F8E0EF6E-B75D-2AD4-B53D-421777FDA557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41" creationId="{F2640B10-A492-C193-D379-FF904A0E73EF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43" creationId="{21FF6307-4B0B-0A1F-8CAA-37690659DB3A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45" creationId="{9BC35FF3-DE66-B851-0812-45C273B75DC7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47" creationId="{CB774C8F-9C1D-875E-D3C4-0ABB38F2A730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49" creationId="{5F5F83BC-B23A-083C-9330-3D2A9FE47C16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51" creationId="{FD2E1C80-44BF-C966-C368-090357F06F13}"/>
          </ac:spMkLst>
        </pc:spChg>
        <pc:spChg chg="add del mod">
          <ac:chgData name="Nick Kraus" userId="5d8ede12-9fea-4daf-b555-160f2f54064f" providerId="ADAL" clId="{946B7E90-BF99-48B6-BEEF-2ECABC410362}" dt="2024-10-23T18:58:51.612" v="21607" actId="478"/>
          <ac:spMkLst>
            <pc:docMk/>
            <pc:sldMk cId="3923745361" sldId="478"/>
            <ac:spMk id="53" creationId="{2E3AC0DA-F311-0FC8-836D-5424080CE645}"/>
          </ac:spMkLst>
        </pc:spChg>
        <pc:spChg chg="add del mod">
          <ac:chgData name="Nick Kraus" userId="5d8ede12-9fea-4daf-b555-160f2f54064f" providerId="ADAL" clId="{946B7E90-BF99-48B6-BEEF-2ECABC410362}" dt="2024-10-23T19:22:56.940" v="22443" actId="478"/>
          <ac:spMkLst>
            <pc:docMk/>
            <pc:sldMk cId="3923745361" sldId="478"/>
            <ac:spMk id="55" creationId="{F3540485-F514-ABFD-7EC5-32328BBF0E5D}"/>
          </ac:spMkLst>
        </pc:spChg>
        <pc:spChg chg="add del mod">
          <ac:chgData name="Nick Kraus" userId="5d8ede12-9fea-4daf-b555-160f2f54064f" providerId="ADAL" clId="{946B7E90-BF99-48B6-BEEF-2ECABC410362}" dt="2024-10-23T19:10:24.281" v="21946"/>
          <ac:spMkLst>
            <pc:docMk/>
            <pc:sldMk cId="3923745361" sldId="478"/>
            <ac:spMk id="61" creationId="{82D40A7E-2B30-6818-E0A6-5D63F81DE3AF}"/>
          </ac:spMkLst>
        </pc:spChg>
        <pc:spChg chg="add del mod">
          <ac:chgData name="Nick Kraus" userId="5d8ede12-9fea-4daf-b555-160f2f54064f" providerId="ADAL" clId="{946B7E90-BF99-48B6-BEEF-2ECABC410362}" dt="2024-10-23T19:15:33.542" v="22335" actId="478"/>
          <ac:spMkLst>
            <pc:docMk/>
            <pc:sldMk cId="3923745361" sldId="478"/>
            <ac:spMk id="63" creationId="{A88EEB7D-9C00-3EEA-0700-85A62419E632}"/>
          </ac:spMkLst>
        </pc:spChg>
        <pc:spChg chg="add mod">
          <ac:chgData name="Nick Kraus" userId="5d8ede12-9fea-4daf-b555-160f2f54064f" providerId="ADAL" clId="{946B7E90-BF99-48B6-BEEF-2ECABC410362}" dt="2024-10-23T19:40:45.506" v="22907" actId="14100"/>
          <ac:spMkLst>
            <pc:docMk/>
            <pc:sldMk cId="3923745361" sldId="478"/>
            <ac:spMk id="64" creationId="{01FF64D8-320D-6E65-FDCD-003CD3A5D682}"/>
          </ac:spMkLst>
        </pc:spChg>
        <pc:spChg chg="add mod">
          <ac:chgData name="Nick Kraus" userId="5d8ede12-9fea-4daf-b555-160f2f54064f" providerId="ADAL" clId="{946B7E90-BF99-48B6-BEEF-2ECABC410362}" dt="2024-10-23T19:41:01.401" v="22910" actId="20577"/>
          <ac:spMkLst>
            <pc:docMk/>
            <pc:sldMk cId="3923745361" sldId="478"/>
            <ac:spMk id="66" creationId="{57212A17-2154-B93A-5D2E-84B3957087C9}"/>
          </ac:spMkLst>
        </pc:spChg>
        <pc:graphicFrameChg chg="add mod modGraphic">
          <ac:chgData name="Nick Kraus" userId="5d8ede12-9fea-4daf-b555-160f2f54064f" providerId="ADAL" clId="{946B7E90-BF99-48B6-BEEF-2ECABC410362}" dt="2024-10-23T19:25:49.364" v="22522" actId="1076"/>
          <ac:graphicFrameMkLst>
            <pc:docMk/>
            <pc:sldMk cId="3923745361" sldId="478"/>
            <ac:graphicFrameMk id="54" creationId="{3274284D-BEA8-38C8-7A17-38182BBC18EB}"/>
          </ac:graphicFrameMkLst>
        </pc:graphicFrame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56" creationId="{DD599FBA-2018-02E0-29B7-CE0AAD1E26C1}"/>
          </ac:picMkLst>
        </pc:pic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57" creationId="{D28A33D6-52C1-B02B-1C2C-73D6384AE83A}"/>
          </ac:picMkLst>
        </pc:pic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58" creationId="{7470DB87-82AC-A81A-752A-3BE70C2E081B}"/>
          </ac:picMkLst>
        </pc:pic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59" creationId="{5902FA26-2E53-95B0-14A8-18439B2EB508}"/>
          </ac:picMkLst>
        </pc:pic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60" creationId="{F6F3E38C-6642-2921-AF72-48994524B68B}"/>
          </ac:picMkLst>
        </pc:picChg>
        <pc:picChg chg="add del">
          <ac:chgData name="Nick Kraus" userId="5d8ede12-9fea-4daf-b555-160f2f54064f" providerId="ADAL" clId="{946B7E90-BF99-48B6-BEEF-2ECABC410362}" dt="2024-10-23T19:10:33.222" v="21948"/>
          <ac:picMkLst>
            <pc:docMk/>
            <pc:sldMk cId="3923745361" sldId="478"/>
            <ac:picMk id="62" creationId="{B08EE137-288B-0C2F-B019-0F567E5DDF18}"/>
          </ac:picMkLst>
        </pc:picChg>
        <pc:picChg chg="add mod">
          <ac:chgData name="Nick Kraus" userId="5d8ede12-9fea-4daf-b555-160f2f54064f" providerId="ADAL" clId="{946B7E90-BF99-48B6-BEEF-2ECABC410362}" dt="2024-10-23T19:26:05.419" v="22525" actId="1076"/>
          <ac:picMkLst>
            <pc:docMk/>
            <pc:sldMk cId="3923745361" sldId="478"/>
            <ac:picMk id="65" creationId="{B2035C1C-12E7-EDEB-C5C9-D0CF1CE7700B}"/>
          </ac:picMkLst>
        </pc:pic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72" creationId="{C3E35A81-9EE9-0998-1F12-FC83D4544DBF}"/>
          </ac:picMkLst>
        </pc:pic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82" creationId="{2A6940C8-A867-1D41-498D-00310D72760C}"/>
          </ac:picMkLst>
        </pc:pic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83" creationId="{A4D4C89B-D0B9-D490-F010-81473A52790E}"/>
          </ac:picMkLst>
        </pc:pic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84" creationId="{BA999191-B815-C030-F4EB-C69003524D99}"/>
          </ac:picMkLst>
        </pc:picChg>
        <pc:picChg chg="del">
          <ac:chgData name="Nick Kraus" userId="5d8ede12-9fea-4daf-b555-160f2f54064f" providerId="ADAL" clId="{946B7E90-BF99-48B6-BEEF-2ECABC410362}" dt="2024-10-23T18:58:45.666" v="21606" actId="478"/>
          <ac:picMkLst>
            <pc:docMk/>
            <pc:sldMk cId="3923745361" sldId="478"/>
            <ac:picMk id="85" creationId="{16A32837-42CD-DEF8-141D-33AEE4052991}"/>
          </ac:picMkLst>
        </pc:picChg>
      </pc:sldChg>
      <pc:sldChg chg="addSp delSp modSp mod ord">
        <pc:chgData name="Nick Kraus" userId="5d8ede12-9fea-4daf-b555-160f2f54064f" providerId="ADAL" clId="{946B7E90-BF99-48B6-BEEF-2ECABC410362}" dt="2024-10-21T09:01:35.285" v="6349" actId="1076"/>
        <pc:sldMkLst>
          <pc:docMk/>
          <pc:sldMk cId="3178425967" sldId="479"/>
        </pc:sldMkLst>
        <pc:spChg chg="add mod">
          <ac:chgData name="Nick Kraus" userId="5d8ede12-9fea-4daf-b555-160f2f54064f" providerId="ADAL" clId="{946B7E90-BF99-48B6-BEEF-2ECABC410362}" dt="2024-10-21T08:59:09.216" v="6346" actId="113"/>
          <ac:spMkLst>
            <pc:docMk/>
            <pc:sldMk cId="3178425967" sldId="479"/>
            <ac:spMk id="2" creationId="{BD3D1596-E4F8-7E5C-AD09-7615050C48E9}"/>
          </ac:spMkLst>
        </pc:spChg>
        <pc:spChg chg="mod">
          <ac:chgData name="Nick Kraus" userId="5d8ede12-9fea-4daf-b555-160f2f54064f" providerId="ADAL" clId="{946B7E90-BF99-48B6-BEEF-2ECABC410362}" dt="2024-10-17T13:48:56.203" v="5102" actId="20577"/>
          <ac:spMkLst>
            <pc:docMk/>
            <pc:sldMk cId="3178425967" sldId="479"/>
            <ac:spMk id="4" creationId="{3D5772A1-B993-6DE2-15FF-583C60156F25}"/>
          </ac:spMkLst>
        </pc:spChg>
        <pc:spChg chg="add mod">
          <ac:chgData name="Nick Kraus" userId="5d8ede12-9fea-4daf-b555-160f2f54064f" providerId="ADAL" clId="{946B7E90-BF99-48B6-BEEF-2ECABC410362}" dt="2024-10-21T09:01:17.096" v="6348" actId="255"/>
          <ac:spMkLst>
            <pc:docMk/>
            <pc:sldMk cId="3178425967" sldId="479"/>
            <ac:spMk id="5" creationId="{76E10F69-0F45-EE1A-7DF4-2C3459ECB0BB}"/>
          </ac:spMkLst>
        </pc:spChg>
        <pc:spChg chg="add mod">
          <ac:chgData name="Nick Kraus" userId="5d8ede12-9fea-4daf-b555-160f2f54064f" providerId="ADAL" clId="{946B7E90-BF99-48B6-BEEF-2ECABC410362}" dt="2024-10-21T09:01:35.285" v="6349" actId="1076"/>
          <ac:spMkLst>
            <pc:docMk/>
            <pc:sldMk cId="3178425967" sldId="479"/>
            <ac:spMk id="6" creationId="{FBBB9016-6E3E-2352-8788-8CEDA5FF49D7}"/>
          </ac:spMkLst>
        </pc:spChg>
        <pc:spChg chg="mod">
          <ac:chgData name="Nick Kraus" userId="5d8ede12-9fea-4daf-b555-160f2f54064f" providerId="ADAL" clId="{946B7E90-BF99-48B6-BEEF-2ECABC410362}" dt="2024-10-21T08:42:33.942" v="6286" actId="14100"/>
          <ac:spMkLst>
            <pc:docMk/>
            <pc:sldMk cId="3178425967" sldId="479"/>
            <ac:spMk id="12" creationId="{537E41B0-B0B7-B44C-15DE-6ABBE89E5954}"/>
          </ac:spMkLst>
        </pc:spChg>
        <pc:spChg chg="mod">
          <ac:chgData name="Nick Kraus" userId="5d8ede12-9fea-4daf-b555-160f2f54064f" providerId="ADAL" clId="{946B7E90-BF99-48B6-BEEF-2ECABC410362}" dt="2024-10-21T08:59:05.661" v="6345" actId="113"/>
          <ac:spMkLst>
            <pc:docMk/>
            <pc:sldMk cId="3178425967" sldId="479"/>
            <ac:spMk id="13" creationId="{1363AD6F-4D7B-712E-6B84-9CF8F9C205F8}"/>
          </ac:spMkLst>
        </pc:spChg>
        <pc:spChg chg="mod">
          <ac:chgData name="Nick Kraus" userId="5d8ede12-9fea-4daf-b555-160f2f54064f" providerId="ADAL" clId="{946B7E90-BF99-48B6-BEEF-2ECABC410362}" dt="2024-10-21T08:56:38.041" v="6343" actId="20577"/>
          <ac:spMkLst>
            <pc:docMk/>
            <pc:sldMk cId="3178425967" sldId="479"/>
            <ac:spMk id="14" creationId="{C34A963F-FB46-F171-3032-63EF2EBB142A}"/>
          </ac:spMkLst>
        </pc:spChg>
        <pc:spChg chg="mod">
          <ac:chgData name="Nick Kraus" userId="5d8ede12-9fea-4daf-b555-160f2f54064f" providerId="ADAL" clId="{946B7E90-BF99-48B6-BEEF-2ECABC410362}" dt="2024-10-21T08:59:21.744" v="6347" actId="113"/>
          <ac:spMkLst>
            <pc:docMk/>
            <pc:sldMk cId="3178425967" sldId="479"/>
            <ac:spMk id="15" creationId="{22F6B9F8-509A-51E4-3C0B-136486E2DA84}"/>
          </ac:spMkLst>
        </pc:spChg>
        <pc:picChg chg="add del mod">
          <ac:chgData name="Nick Kraus" userId="5d8ede12-9fea-4daf-b555-160f2f54064f" providerId="ADAL" clId="{946B7E90-BF99-48B6-BEEF-2ECABC410362}" dt="2024-10-21T08:53:42.569" v="6315" actId="21"/>
          <ac:picMkLst>
            <pc:docMk/>
            <pc:sldMk cId="3178425967" sldId="479"/>
            <ac:picMk id="7" creationId="{505EE13B-B4A3-C22D-F94B-CEB6C299B7D4}"/>
          </ac:picMkLst>
        </pc:picChg>
        <pc:picChg chg="mod">
          <ac:chgData name="Nick Kraus" userId="5d8ede12-9fea-4daf-b555-160f2f54064f" providerId="ADAL" clId="{946B7E90-BF99-48B6-BEEF-2ECABC410362}" dt="2024-10-21T07:55:01.523" v="5781" actId="1076"/>
          <ac:picMkLst>
            <pc:docMk/>
            <pc:sldMk cId="3178425967" sldId="479"/>
            <ac:picMk id="17" creationId="{40AE0782-8984-D4CC-ACF8-A25DC2612DA8}"/>
          </ac:picMkLst>
        </pc:picChg>
      </pc:sldChg>
      <pc:sldChg chg="del">
        <pc:chgData name="Nick Kraus" userId="5d8ede12-9fea-4daf-b555-160f2f54064f" providerId="ADAL" clId="{946B7E90-BF99-48B6-BEEF-2ECABC410362}" dt="2024-10-23T19:57:32.242" v="23314" actId="47"/>
        <pc:sldMkLst>
          <pc:docMk/>
          <pc:sldMk cId="486548560" sldId="480"/>
        </pc:sldMkLst>
      </pc:sldChg>
      <pc:sldChg chg="del">
        <pc:chgData name="Nick Kraus" userId="5d8ede12-9fea-4daf-b555-160f2f54064f" providerId="ADAL" clId="{946B7E90-BF99-48B6-BEEF-2ECABC410362}" dt="2024-10-23T19:57:32.589" v="23315" actId="47"/>
        <pc:sldMkLst>
          <pc:docMk/>
          <pc:sldMk cId="1322766499" sldId="481"/>
        </pc:sldMkLst>
      </pc:sldChg>
      <pc:sldChg chg="del">
        <pc:chgData name="Nick Kraus" userId="5d8ede12-9fea-4daf-b555-160f2f54064f" providerId="ADAL" clId="{946B7E90-BF99-48B6-BEEF-2ECABC410362}" dt="2024-10-23T19:57:33.032" v="23316" actId="47"/>
        <pc:sldMkLst>
          <pc:docMk/>
          <pc:sldMk cId="4158295448" sldId="484"/>
        </pc:sldMkLst>
      </pc:sldChg>
      <pc:sldChg chg="del">
        <pc:chgData name="Nick Kraus" userId="5d8ede12-9fea-4daf-b555-160f2f54064f" providerId="ADAL" clId="{946B7E90-BF99-48B6-BEEF-2ECABC410362}" dt="2024-10-23T19:57:33.455" v="23317" actId="47"/>
        <pc:sldMkLst>
          <pc:docMk/>
          <pc:sldMk cId="3026039838" sldId="485"/>
        </pc:sldMkLst>
      </pc:sldChg>
      <pc:sldChg chg="del">
        <pc:chgData name="Nick Kraus" userId="5d8ede12-9fea-4daf-b555-160f2f54064f" providerId="ADAL" clId="{946B7E90-BF99-48B6-BEEF-2ECABC410362}" dt="2024-10-23T19:57:33.788" v="23318" actId="47"/>
        <pc:sldMkLst>
          <pc:docMk/>
          <pc:sldMk cId="1405881076" sldId="486"/>
        </pc:sldMkLst>
      </pc:sldChg>
      <pc:sldChg chg="del">
        <pc:chgData name="Nick Kraus" userId="5d8ede12-9fea-4daf-b555-160f2f54064f" providerId="ADAL" clId="{946B7E90-BF99-48B6-BEEF-2ECABC410362}" dt="2024-10-23T19:57:51.862" v="23331" actId="47"/>
        <pc:sldMkLst>
          <pc:docMk/>
          <pc:sldMk cId="3350827188" sldId="487"/>
        </pc:sldMkLst>
      </pc:sldChg>
      <pc:sldChg chg="del">
        <pc:chgData name="Nick Kraus" userId="5d8ede12-9fea-4daf-b555-160f2f54064f" providerId="ADAL" clId="{946B7E90-BF99-48B6-BEEF-2ECABC410362}" dt="2024-10-23T19:57:34.567" v="23320" actId="47"/>
        <pc:sldMkLst>
          <pc:docMk/>
          <pc:sldMk cId="3018140788" sldId="488"/>
        </pc:sldMkLst>
      </pc:sldChg>
      <pc:sldChg chg="addSp modSp mod ord">
        <pc:chgData name="Nick Kraus" userId="5d8ede12-9fea-4daf-b555-160f2f54064f" providerId="ADAL" clId="{946B7E90-BF99-48B6-BEEF-2ECABC410362}" dt="2024-10-31T10:39:56.963" v="32668" actId="1076"/>
        <pc:sldMkLst>
          <pc:docMk/>
          <pc:sldMk cId="796916658" sldId="489"/>
        </pc:sldMkLst>
        <pc:spChg chg="add mod">
          <ac:chgData name="Nick Kraus" userId="5d8ede12-9fea-4daf-b555-160f2f54064f" providerId="ADAL" clId="{946B7E90-BF99-48B6-BEEF-2ECABC410362}" dt="2024-10-29T08:22:13.818" v="24598"/>
          <ac:spMkLst>
            <pc:docMk/>
            <pc:sldMk cId="796916658" sldId="489"/>
            <ac:spMk id="2" creationId="{9BB3984A-3B42-5BE8-5080-939ECFB75CDD}"/>
          </ac:spMkLst>
        </pc:spChg>
        <pc:spChg chg="mod">
          <ac:chgData name="Nick Kraus" userId="5d8ede12-9fea-4daf-b555-160f2f54064f" providerId="ADAL" clId="{946B7E90-BF99-48B6-BEEF-2ECABC410362}" dt="2024-10-29T09:01:46.914" v="26052" actId="20577"/>
          <ac:spMkLst>
            <pc:docMk/>
            <pc:sldMk cId="796916658" sldId="489"/>
            <ac:spMk id="4" creationId="{6FEF2054-BF7D-CFF2-299A-DCEFC9498154}"/>
          </ac:spMkLst>
        </pc:spChg>
        <pc:spChg chg="mod">
          <ac:chgData name="Nick Kraus" userId="5d8ede12-9fea-4daf-b555-160f2f54064f" providerId="ADAL" clId="{946B7E90-BF99-48B6-BEEF-2ECABC410362}" dt="2024-10-31T10:39:56.963" v="32668" actId="1076"/>
          <ac:spMkLst>
            <pc:docMk/>
            <pc:sldMk cId="796916658" sldId="489"/>
            <ac:spMk id="17" creationId="{6FBE5A96-3AC2-FC40-8443-997D654A0434}"/>
          </ac:spMkLst>
        </pc:spChg>
        <pc:spChg chg="mod">
          <ac:chgData name="Nick Kraus" userId="5d8ede12-9fea-4daf-b555-160f2f54064f" providerId="ADAL" clId="{946B7E90-BF99-48B6-BEEF-2ECABC410362}" dt="2024-10-31T09:43:21.004" v="32564" actId="20577"/>
          <ac:spMkLst>
            <pc:docMk/>
            <pc:sldMk cId="796916658" sldId="489"/>
            <ac:spMk id="18" creationId="{9B582E31-8693-93C4-987C-B676767AA693}"/>
          </ac:spMkLst>
        </pc:spChg>
        <pc:spChg chg="mod">
          <ac:chgData name="Nick Kraus" userId="5d8ede12-9fea-4daf-b555-160f2f54064f" providerId="ADAL" clId="{946B7E90-BF99-48B6-BEEF-2ECABC410362}" dt="2024-10-23T18:16:08.034" v="21348" actId="20577"/>
          <ac:spMkLst>
            <pc:docMk/>
            <pc:sldMk cId="796916658" sldId="489"/>
            <ac:spMk id="19" creationId="{7B3B98C6-FBA0-C993-246B-D29C41EB6440}"/>
          </ac:spMkLst>
        </pc:spChg>
        <pc:spChg chg="mod">
          <ac:chgData name="Nick Kraus" userId="5d8ede12-9fea-4daf-b555-160f2f54064f" providerId="ADAL" clId="{946B7E90-BF99-48B6-BEEF-2ECABC410362}" dt="2024-10-23T18:16:30.205" v="21350" actId="20577"/>
          <ac:spMkLst>
            <pc:docMk/>
            <pc:sldMk cId="796916658" sldId="489"/>
            <ac:spMk id="20" creationId="{C41337D4-1124-64A9-FC2C-0F02EA8F51D8}"/>
          </ac:spMkLst>
        </pc:spChg>
        <pc:spChg chg="mod">
          <ac:chgData name="Nick Kraus" userId="5d8ede12-9fea-4daf-b555-160f2f54064f" providerId="ADAL" clId="{946B7E90-BF99-48B6-BEEF-2ECABC410362}" dt="2024-10-23T18:20:51.725" v="21365" actId="20577"/>
          <ac:spMkLst>
            <pc:docMk/>
            <pc:sldMk cId="796916658" sldId="489"/>
            <ac:spMk id="21" creationId="{4E960A20-5953-E032-AE5F-9C3BF3F4ABBC}"/>
          </ac:spMkLst>
        </pc:spChg>
        <pc:spChg chg="mod">
          <ac:chgData name="Nick Kraus" userId="5d8ede12-9fea-4daf-b555-160f2f54064f" providerId="ADAL" clId="{946B7E90-BF99-48B6-BEEF-2ECABC410362}" dt="2024-10-23T17:16:38.621" v="19496" actId="1076"/>
          <ac:spMkLst>
            <pc:docMk/>
            <pc:sldMk cId="796916658" sldId="489"/>
            <ac:spMk id="22" creationId="{74E89FF5-9E66-58F8-16B7-BFBBD8AEF168}"/>
          </ac:spMkLst>
        </pc:spChg>
        <pc:picChg chg="mod">
          <ac:chgData name="Nick Kraus" userId="5d8ede12-9fea-4daf-b555-160f2f54064f" providerId="ADAL" clId="{946B7E90-BF99-48B6-BEEF-2ECABC410362}" dt="2024-10-23T17:46:51.082" v="20493" actId="1076"/>
          <ac:picMkLst>
            <pc:docMk/>
            <pc:sldMk cId="796916658" sldId="489"/>
            <ac:picMk id="26" creationId="{82B8D36C-ED5A-16A4-0F0E-B1E76251DD11}"/>
          </ac:picMkLst>
        </pc:picChg>
        <pc:picChg chg="mod">
          <ac:chgData name="Nick Kraus" userId="5d8ede12-9fea-4daf-b555-160f2f54064f" providerId="ADAL" clId="{946B7E90-BF99-48B6-BEEF-2ECABC410362}" dt="2024-10-23T17:46:47.828" v="20492" actId="1076"/>
          <ac:picMkLst>
            <pc:docMk/>
            <pc:sldMk cId="796916658" sldId="489"/>
            <ac:picMk id="27" creationId="{770C2203-939D-F4FE-8573-227869167175}"/>
          </ac:picMkLst>
        </pc:picChg>
        <pc:picChg chg="mod">
          <ac:chgData name="Nick Kraus" userId="5d8ede12-9fea-4daf-b555-160f2f54064f" providerId="ADAL" clId="{946B7E90-BF99-48B6-BEEF-2ECABC410362}" dt="2024-10-23T17:48:28.632" v="20513" actId="1076"/>
          <ac:picMkLst>
            <pc:docMk/>
            <pc:sldMk cId="796916658" sldId="489"/>
            <ac:picMk id="29" creationId="{F48AC47B-9790-3051-D47E-05B1895D99FB}"/>
          </ac:picMkLst>
        </pc:picChg>
        <pc:picChg chg="mod">
          <ac:chgData name="Nick Kraus" userId="5d8ede12-9fea-4daf-b555-160f2f54064f" providerId="ADAL" clId="{946B7E90-BF99-48B6-BEEF-2ECABC410362}" dt="2024-10-23T17:48:42.121" v="20514" actId="1076"/>
          <ac:picMkLst>
            <pc:docMk/>
            <pc:sldMk cId="796916658" sldId="489"/>
            <ac:picMk id="30" creationId="{9F691100-5822-EF80-8C45-E593C7920821}"/>
          </ac:picMkLst>
        </pc:picChg>
      </pc:sldChg>
      <pc:sldChg chg="addSp delSp modSp mod ord">
        <pc:chgData name="Nick Kraus" userId="5d8ede12-9fea-4daf-b555-160f2f54064f" providerId="ADAL" clId="{946B7E90-BF99-48B6-BEEF-2ECABC410362}" dt="2024-10-29T09:01:25.276" v="25970" actId="20577"/>
        <pc:sldMkLst>
          <pc:docMk/>
          <pc:sldMk cId="4275851135" sldId="490"/>
        </pc:sldMkLst>
        <pc:spChg chg="add mod">
          <ac:chgData name="Nick Kraus" userId="5d8ede12-9fea-4daf-b555-160f2f54064f" providerId="ADAL" clId="{946B7E90-BF99-48B6-BEEF-2ECABC410362}" dt="2024-10-23T08:42:10.482" v="14321" actId="1076"/>
          <ac:spMkLst>
            <pc:docMk/>
            <pc:sldMk cId="4275851135" sldId="490"/>
            <ac:spMk id="2" creationId="{16584191-6C3E-4883-7061-2E5AC20566A4}"/>
          </ac:spMkLst>
        </pc:spChg>
        <pc:spChg chg="add mod">
          <ac:chgData name="Nick Kraus" userId="5d8ede12-9fea-4daf-b555-160f2f54064f" providerId="ADAL" clId="{946B7E90-BF99-48B6-BEEF-2ECABC410362}" dt="2024-10-23T09:01:42.367" v="14440" actId="1076"/>
          <ac:spMkLst>
            <pc:docMk/>
            <pc:sldMk cId="4275851135" sldId="490"/>
            <ac:spMk id="3" creationId="{7E9C5608-152B-F936-8357-D02A595B25C5}"/>
          </ac:spMkLst>
        </pc:spChg>
        <pc:spChg chg="mod">
          <ac:chgData name="Nick Kraus" userId="5d8ede12-9fea-4daf-b555-160f2f54064f" providerId="ADAL" clId="{946B7E90-BF99-48B6-BEEF-2ECABC410362}" dt="2024-10-29T09:01:25.276" v="25970" actId="20577"/>
          <ac:spMkLst>
            <pc:docMk/>
            <pc:sldMk cId="4275851135" sldId="490"/>
            <ac:spMk id="4" creationId="{6FEF2054-BF7D-CFF2-299A-DCEFC9498154}"/>
          </ac:spMkLst>
        </pc:spChg>
        <pc:spChg chg="add del mod">
          <ac:chgData name="Nick Kraus" userId="5d8ede12-9fea-4daf-b555-160f2f54064f" providerId="ADAL" clId="{946B7E90-BF99-48B6-BEEF-2ECABC410362}" dt="2024-10-21T12:42:45.361" v="10248" actId="478"/>
          <ac:spMkLst>
            <pc:docMk/>
            <pc:sldMk cId="4275851135" sldId="490"/>
            <ac:spMk id="5" creationId="{F022FA2B-0200-7CA3-F49C-AF3189F0F53D}"/>
          </ac:spMkLst>
        </pc:spChg>
        <pc:spChg chg="add mod">
          <ac:chgData name="Nick Kraus" userId="5d8ede12-9fea-4daf-b555-160f2f54064f" providerId="ADAL" clId="{946B7E90-BF99-48B6-BEEF-2ECABC410362}" dt="2024-10-29T08:20:43.499" v="24478" actId="20577"/>
          <ac:spMkLst>
            <pc:docMk/>
            <pc:sldMk cId="4275851135" sldId="490"/>
            <ac:spMk id="6" creationId="{F8A30C0A-319E-5E07-4F73-8E5E1245E0BA}"/>
          </ac:spMkLst>
        </pc:spChg>
        <pc:spChg chg="add del mod">
          <ac:chgData name="Nick Kraus" userId="5d8ede12-9fea-4daf-b555-160f2f54064f" providerId="ADAL" clId="{946B7E90-BF99-48B6-BEEF-2ECABC410362}" dt="2024-10-21T12:42:49.885" v="10250" actId="478"/>
          <ac:spMkLst>
            <pc:docMk/>
            <pc:sldMk cId="4275851135" sldId="490"/>
            <ac:spMk id="9" creationId="{6DFF4FDC-FC62-ABA7-09F7-2A1EA431ACDA}"/>
          </ac:spMkLst>
        </pc:spChg>
        <pc:spChg chg="del mod">
          <ac:chgData name="Nick Kraus" userId="5d8ede12-9fea-4daf-b555-160f2f54064f" providerId="ADAL" clId="{946B7E90-BF99-48B6-BEEF-2ECABC410362}" dt="2024-10-21T12:50:34.841" v="10281" actId="478"/>
          <ac:spMkLst>
            <pc:docMk/>
            <pc:sldMk cId="4275851135" sldId="490"/>
            <ac:spMk id="13" creationId="{5BDA3BDD-D288-E01E-9DB3-3F25FB01A204}"/>
          </ac:spMkLst>
        </pc:spChg>
        <pc:spChg chg="add del mod">
          <ac:chgData name="Nick Kraus" userId="5d8ede12-9fea-4daf-b555-160f2f54064f" providerId="ADAL" clId="{946B7E90-BF99-48B6-BEEF-2ECABC410362}" dt="2024-10-21T12:50:30.576" v="10279" actId="478"/>
          <ac:spMkLst>
            <pc:docMk/>
            <pc:sldMk cId="4275851135" sldId="490"/>
            <ac:spMk id="14" creationId="{75908991-8BF2-97D6-E9A8-97EBA70CA100}"/>
          </ac:spMkLst>
        </pc:spChg>
        <pc:spChg chg="add del mod">
          <ac:chgData name="Nick Kraus" userId="5d8ede12-9fea-4daf-b555-160f2f54064f" providerId="ADAL" clId="{946B7E90-BF99-48B6-BEEF-2ECABC410362}" dt="2024-10-21T13:26:56.288" v="10368" actId="21"/>
          <ac:spMkLst>
            <pc:docMk/>
            <pc:sldMk cId="4275851135" sldId="490"/>
            <ac:spMk id="15" creationId="{DE891E54-CEB8-E64C-2284-9F9CACF73288}"/>
          </ac:spMkLst>
        </pc:spChg>
        <pc:spChg chg="add del mod">
          <ac:chgData name="Nick Kraus" userId="5d8ede12-9fea-4daf-b555-160f2f54064f" providerId="ADAL" clId="{946B7E90-BF99-48B6-BEEF-2ECABC410362}" dt="2024-10-23T09:26:02.015" v="15193" actId="21"/>
          <ac:spMkLst>
            <pc:docMk/>
            <pc:sldMk cId="4275851135" sldId="490"/>
            <ac:spMk id="16" creationId="{59506C7E-20E0-E6E4-F87D-992CCCC48109}"/>
          </ac:spMkLst>
        </pc:spChg>
        <pc:spChg chg="mod">
          <ac:chgData name="Nick Kraus" userId="5d8ede12-9fea-4daf-b555-160f2f54064f" providerId="ADAL" clId="{946B7E90-BF99-48B6-BEEF-2ECABC410362}" dt="2024-10-29T08:20:24.937" v="24435" actId="1076"/>
          <ac:spMkLst>
            <pc:docMk/>
            <pc:sldMk cId="4275851135" sldId="490"/>
            <ac:spMk id="17" creationId="{6FBE5A96-3AC2-FC40-8443-997D654A0434}"/>
          </ac:spMkLst>
        </pc:spChg>
        <pc:spChg chg="mod">
          <ac:chgData name="Nick Kraus" userId="5d8ede12-9fea-4daf-b555-160f2f54064f" providerId="ADAL" clId="{946B7E90-BF99-48B6-BEEF-2ECABC410362}" dt="2024-10-23T10:11:32.568" v="16468" actId="113"/>
          <ac:spMkLst>
            <pc:docMk/>
            <pc:sldMk cId="4275851135" sldId="490"/>
            <ac:spMk id="18" creationId="{9B582E31-8693-93C4-987C-B676767AA693}"/>
          </ac:spMkLst>
        </pc:spChg>
        <pc:spChg chg="del mod">
          <ac:chgData name="Nick Kraus" userId="5d8ede12-9fea-4daf-b555-160f2f54064f" providerId="ADAL" clId="{946B7E90-BF99-48B6-BEEF-2ECABC410362}" dt="2024-10-21T12:50:25.899" v="10278" actId="478"/>
          <ac:spMkLst>
            <pc:docMk/>
            <pc:sldMk cId="4275851135" sldId="490"/>
            <ac:spMk id="19" creationId="{7B3B98C6-FBA0-C993-246B-D29C41EB6440}"/>
          </ac:spMkLst>
        </pc:spChg>
        <pc:spChg chg="del">
          <ac:chgData name="Nick Kraus" userId="5d8ede12-9fea-4daf-b555-160f2f54064f" providerId="ADAL" clId="{946B7E90-BF99-48B6-BEEF-2ECABC410362}" dt="2024-10-21T12:42:37.529" v="10247" actId="21"/>
          <ac:spMkLst>
            <pc:docMk/>
            <pc:sldMk cId="4275851135" sldId="490"/>
            <ac:spMk id="20" creationId="{C41337D4-1124-64A9-FC2C-0F02EA8F51D8}"/>
          </ac:spMkLst>
        </pc:spChg>
        <pc:spChg chg="del">
          <ac:chgData name="Nick Kraus" userId="5d8ede12-9fea-4daf-b555-160f2f54064f" providerId="ADAL" clId="{946B7E90-BF99-48B6-BEEF-2ECABC410362}" dt="2024-10-21T12:42:46.168" v="10249" actId="478"/>
          <ac:spMkLst>
            <pc:docMk/>
            <pc:sldMk cId="4275851135" sldId="490"/>
            <ac:spMk id="21" creationId="{4E960A20-5953-E032-AE5F-9C3BF3F4ABBC}"/>
          </ac:spMkLst>
        </pc:spChg>
        <pc:spChg chg="add del mod">
          <ac:chgData name="Nick Kraus" userId="5d8ede12-9fea-4daf-b555-160f2f54064f" providerId="ADAL" clId="{946B7E90-BF99-48B6-BEEF-2ECABC410362}" dt="2024-10-21T13:27:06.616" v="10372"/>
          <ac:spMkLst>
            <pc:docMk/>
            <pc:sldMk cId="4275851135" sldId="490"/>
            <ac:spMk id="22" creationId="{D42BC8F2-9D54-CA4C-0997-54252E3E74E7}"/>
          </ac:spMkLst>
        </pc:spChg>
        <pc:spChg chg="add mod">
          <ac:chgData name="Nick Kraus" userId="5d8ede12-9fea-4daf-b555-160f2f54064f" providerId="ADAL" clId="{946B7E90-BF99-48B6-BEEF-2ECABC410362}" dt="2024-10-23T10:13:35.839" v="16477" actId="207"/>
          <ac:spMkLst>
            <pc:docMk/>
            <pc:sldMk cId="4275851135" sldId="490"/>
            <ac:spMk id="23" creationId="{BE48EA4A-B66D-ED44-6B68-634F30B34555}"/>
          </ac:spMkLst>
        </pc:spChg>
        <pc:picChg chg="del">
          <ac:chgData name="Nick Kraus" userId="5d8ede12-9fea-4daf-b555-160f2f54064f" providerId="ADAL" clId="{946B7E90-BF99-48B6-BEEF-2ECABC410362}" dt="2024-10-21T12:43:27.460" v="10260" actId="21"/>
          <ac:picMkLst>
            <pc:docMk/>
            <pc:sldMk cId="4275851135" sldId="490"/>
            <ac:picMk id="2" creationId="{1C206151-0A7E-9ADA-9503-65EDD7699893}"/>
          </ac:picMkLst>
        </pc:picChg>
        <pc:picChg chg="add mod">
          <ac:chgData name="Nick Kraus" userId="5d8ede12-9fea-4daf-b555-160f2f54064f" providerId="ADAL" clId="{946B7E90-BF99-48B6-BEEF-2ECABC410362}" dt="2024-10-23T09:09:39.642" v="14446" actId="1076"/>
          <ac:picMkLst>
            <pc:docMk/>
            <pc:sldMk cId="4275851135" sldId="490"/>
            <ac:picMk id="5" creationId="{9EFB5C57-01F5-C6CE-A629-12F0C94B57D5}"/>
          </ac:picMkLst>
        </pc:picChg>
        <pc:picChg chg="del">
          <ac:chgData name="Nick Kraus" userId="5d8ede12-9fea-4daf-b555-160f2f54064f" providerId="ADAL" clId="{946B7E90-BF99-48B6-BEEF-2ECABC410362}" dt="2024-10-21T12:43:30.472" v="10261" actId="21"/>
          <ac:picMkLst>
            <pc:docMk/>
            <pc:sldMk cId="4275851135" sldId="490"/>
            <ac:picMk id="6" creationId="{700569A2-2A0C-E130-65C2-FB429BBAC6F9}"/>
          </ac:picMkLst>
        </pc:picChg>
        <pc:picChg chg="mod">
          <ac:chgData name="Nick Kraus" userId="5d8ede12-9fea-4daf-b555-160f2f54064f" providerId="ADAL" clId="{946B7E90-BF99-48B6-BEEF-2ECABC410362}" dt="2024-10-23T09:02:20.477" v="14441" actId="1076"/>
          <ac:picMkLst>
            <pc:docMk/>
            <pc:sldMk cId="4275851135" sldId="490"/>
            <ac:picMk id="7" creationId="{627A94C9-81B7-90DB-C786-03DE021C42F8}"/>
          </ac:picMkLst>
        </pc:picChg>
        <pc:picChg chg="add del mod">
          <ac:chgData name="Nick Kraus" userId="5d8ede12-9fea-4daf-b555-160f2f54064f" providerId="ADAL" clId="{946B7E90-BF99-48B6-BEEF-2ECABC410362}" dt="2024-10-21T13:25:48.644" v="10362" actId="478"/>
          <ac:picMkLst>
            <pc:docMk/>
            <pc:sldMk cId="4275851135" sldId="490"/>
            <ac:picMk id="11" creationId="{0A504DD3-48FD-F15F-260C-C1B48820FCDE}"/>
          </ac:picMkLst>
        </pc:picChg>
        <pc:picChg chg="del mod">
          <ac:chgData name="Nick Kraus" userId="5d8ede12-9fea-4daf-b555-160f2f54064f" providerId="ADAL" clId="{946B7E90-BF99-48B6-BEEF-2ECABC410362}" dt="2024-10-23T08:37:20.857" v="14143" actId="21"/>
          <ac:picMkLst>
            <pc:docMk/>
            <pc:sldMk cId="4275851135" sldId="490"/>
            <ac:picMk id="26" creationId="{82B8D36C-ED5A-16A4-0F0E-B1E76251DD11}"/>
          </ac:picMkLst>
        </pc:picChg>
        <pc:picChg chg="del mod">
          <ac:chgData name="Nick Kraus" userId="5d8ede12-9fea-4daf-b555-160f2f54064f" providerId="ADAL" clId="{946B7E90-BF99-48B6-BEEF-2ECABC410362}" dt="2024-10-21T12:50:31.641" v="10280" actId="478"/>
          <ac:picMkLst>
            <pc:docMk/>
            <pc:sldMk cId="4275851135" sldId="490"/>
            <ac:picMk id="27" creationId="{770C2203-939D-F4FE-8573-227869167175}"/>
          </ac:picMkLst>
        </pc:picChg>
        <pc:picChg chg="del">
          <ac:chgData name="Nick Kraus" userId="5d8ede12-9fea-4daf-b555-160f2f54064f" providerId="ADAL" clId="{946B7E90-BF99-48B6-BEEF-2ECABC410362}" dt="2024-10-21T12:42:50.829" v="10251" actId="478"/>
          <ac:picMkLst>
            <pc:docMk/>
            <pc:sldMk cId="4275851135" sldId="490"/>
            <ac:picMk id="29" creationId="{F48AC47B-9790-3051-D47E-05B1895D99FB}"/>
          </ac:picMkLst>
        </pc:picChg>
        <pc:picChg chg="del">
          <ac:chgData name="Nick Kraus" userId="5d8ede12-9fea-4daf-b555-160f2f54064f" providerId="ADAL" clId="{946B7E90-BF99-48B6-BEEF-2ECABC410362}" dt="2024-10-21T12:42:51.709" v="10252" actId="478"/>
          <ac:picMkLst>
            <pc:docMk/>
            <pc:sldMk cId="4275851135" sldId="490"/>
            <ac:picMk id="30" creationId="{9F691100-5822-EF80-8C45-E593C7920821}"/>
          </ac:picMkLst>
        </pc:picChg>
      </pc:sldChg>
      <pc:sldChg chg="ord">
        <pc:chgData name="Nick Kraus" userId="5d8ede12-9fea-4daf-b555-160f2f54064f" providerId="ADAL" clId="{946B7E90-BF99-48B6-BEEF-2ECABC410362}" dt="2024-10-23T19:58:15.050" v="23341"/>
        <pc:sldMkLst>
          <pc:docMk/>
          <pc:sldMk cId="867446482" sldId="491"/>
        </pc:sldMkLst>
      </pc:sldChg>
      <pc:sldChg chg="del">
        <pc:chgData name="Nick Kraus" userId="5d8ede12-9fea-4daf-b555-160f2f54064f" providerId="ADAL" clId="{946B7E90-BF99-48B6-BEEF-2ECABC410362}" dt="2024-10-23T19:57:55.262" v="23335" actId="47"/>
        <pc:sldMkLst>
          <pc:docMk/>
          <pc:sldMk cId="2997630873" sldId="492"/>
        </pc:sldMkLst>
      </pc:sldChg>
      <pc:sldChg chg="del">
        <pc:chgData name="Nick Kraus" userId="5d8ede12-9fea-4daf-b555-160f2f54064f" providerId="ADAL" clId="{946B7E90-BF99-48B6-BEEF-2ECABC410362}" dt="2024-10-23T19:57:27.382" v="23303" actId="47"/>
        <pc:sldMkLst>
          <pc:docMk/>
          <pc:sldMk cId="2323378645" sldId="493"/>
        </pc:sldMkLst>
      </pc:sldChg>
      <pc:sldChg chg="del">
        <pc:chgData name="Nick Kraus" userId="5d8ede12-9fea-4daf-b555-160f2f54064f" providerId="ADAL" clId="{946B7E90-BF99-48B6-BEEF-2ECABC410362}" dt="2024-10-23T19:57:50.420" v="23329" actId="47"/>
        <pc:sldMkLst>
          <pc:docMk/>
          <pc:sldMk cId="1481505589" sldId="494"/>
        </pc:sldMkLst>
      </pc:sldChg>
      <pc:sldChg chg="del">
        <pc:chgData name="Nick Kraus" userId="5d8ede12-9fea-4daf-b555-160f2f54064f" providerId="ADAL" clId="{946B7E90-BF99-48B6-BEEF-2ECABC410362}" dt="2024-10-14T12:43:41.870" v="1" actId="47"/>
        <pc:sldMkLst>
          <pc:docMk/>
          <pc:sldMk cId="91704123" sldId="495"/>
        </pc:sldMkLst>
      </pc:sldChg>
      <pc:sldChg chg="add del">
        <pc:chgData name="Nick Kraus" userId="5d8ede12-9fea-4daf-b555-160f2f54064f" providerId="ADAL" clId="{946B7E90-BF99-48B6-BEEF-2ECABC410362}" dt="2024-10-14T12:44:11.125" v="6" actId="47"/>
        <pc:sldMkLst>
          <pc:docMk/>
          <pc:sldMk cId="3935442813" sldId="496"/>
        </pc:sldMkLst>
      </pc:sldChg>
      <pc:sldChg chg="modSp del mod">
        <pc:chgData name="Nick Kraus" userId="5d8ede12-9fea-4daf-b555-160f2f54064f" providerId="ADAL" clId="{946B7E90-BF99-48B6-BEEF-2ECABC410362}" dt="2024-10-23T19:57:59.988" v="23337" actId="47"/>
        <pc:sldMkLst>
          <pc:docMk/>
          <pc:sldMk cId="659646119" sldId="497"/>
        </pc:sldMkLst>
        <pc:spChg chg="mod">
          <ac:chgData name="Nick Kraus" userId="5d8ede12-9fea-4daf-b555-160f2f54064f" providerId="ADAL" clId="{946B7E90-BF99-48B6-BEEF-2ECABC410362}" dt="2024-10-14T12:44:22.895" v="35" actId="20577"/>
          <ac:spMkLst>
            <pc:docMk/>
            <pc:sldMk cId="659646119" sldId="497"/>
            <ac:spMk id="2" creationId="{F1F2D36A-3399-73AC-E5A6-DA51B6AEB3A1}"/>
          </ac:spMkLst>
        </pc:spChg>
        <pc:spChg chg="mod">
          <ac:chgData name="Nick Kraus" userId="5d8ede12-9fea-4daf-b555-160f2f54064f" providerId="ADAL" clId="{946B7E90-BF99-48B6-BEEF-2ECABC410362}" dt="2024-10-15T07:15:09.396" v="234" actId="1076"/>
          <ac:spMkLst>
            <pc:docMk/>
            <pc:sldMk cId="659646119" sldId="497"/>
            <ac:spMk id="3" creationId="{46B67BAC-3E1C-FC53-32CA-8BD942D3B441}"/>
          </ac:spMkLst>
        </pc:spChg>
        <pc:spChg chg="mod">
          <ac:chgData name="Nick Kraus" userId="5d8ede12-9fea-4daf-b555-160f2f54064f" providerId="ADAL" clId="{946B7E90-BF99-48B6-BEEF-2ECABC410362}" dt="2024-10-15T07:14:53.092" v="232"/>
          <ac:spMkLst>
            <pc:docMk/>
            <pc:sldMk cId="659646119" sldId="497"/>
            <ac:spMk id="6" creationId="{456AACE8-F281-10BB-9190-C01283EF7760}"/>
          </ac:spMkLst>
        </pc:spChg>
      </pc:sldChg>
      <pc:sldChg chg="modSp mod ord">
        <pc:chgData name="Nick Kraus" userId="5d8ede12-9fea-4daf-b555-160f2f54064f" providerId="ADAL" clId="{946B7E90-BF99-48B6-BEEF-2ECABC410362}" dt="2024-10-31T08:53:08.076" v="32562" actId="20577"/>
        <pc:sldMkLst>
          <pc:docMk/>
          <pc:sldMk cId="1371394607" sldId="498"/>
        </pc:sldMkLst>
        <pc:spChg chg="mod">
          <ac:chgData name="Nick Kraus" userId="5d8ede12-9fea-4daf-b555-160f2f54064f" providerId="ADAL" clId="{946B7E90-BF99-48B6-BEEF-2ECABC410362}" dt="2024-10-31T08:53:08.076" v="32562" actId="20577"/>
          <ac:spMkLst>
            <pc:docMk/>
            <pc:sldMk cId="1371394607" sldId="498"/>
            <ac:spMk id="2" creationId="{A3506AA1-9D45-96D4-3B03-4BC926CE7214}"/>
          </ac:spMkLst>
        </pc:spChg>
        <pc:spChg chg="mod">
          <ac:chgData name="Nick Kraus" userId="5d8ede12-9fea-4daf-b555-160f2f54064f" providerId="ADAL" clId="{946B7E90-BF99-48B6-BEEF-2ECABC410362}" dt="2024-10-15T07:13:42.632" v="222" actId="255"/>
          <ac:spMkLst>
            <pc:docMk/>
            <pc:sldMk cId="1371394607" sldId="498"/>
            <ac:spMk id="3" creationId="{46B67BAC-3E1C-FC53-32CA-8BD942D3B441}"/>
          </ac:spMkLst>
        </pc:spChg>
        <pc:spChg chg="mod">
          <ac:chgData name="Nick Kraus" userId="5d8ede12-9fea-4daf-b555-160f2f54064f" providerId="ADAL" clId="{946B7E90-BF99-48B6-BEEF-2ECABC410362}" dt="2024-10-15T07:14:26.239" v="228" actId="20577"/>
          <ac:spMkLst>
            <pc:docMk/>
            <pc:sldMk cId="1371394607" sldId="498"/>
            <ac:spMk id="6" creationId="{456AACE8-F281-10BB-9190-C01283EF7760}"/>
          </ac:spMkLst>
        </pc:spChg>
      </pc:sldChg>
      <pc:sldChg chg="del">
        <pc:chgData name="Nick Kraus" userId="5d8ede12-9fea-4daf-b555-160f2f54064f" providerId="ADAL" clId="{946B7E90-BF99-48B6-BEEF-2ECABC410362}" dt="2024-10-23T19:57:19.530" v="23294" actId="47"/>
        <pc:sldMkLst>
          <pc:docMk/>
          <pc:sldMk cId="798164630" sldId="499"/>
        </pc:sldMkLst>
      </pc:sldChg>
      <pc:sldChg chg="del">
        <pc:chgData name="Nick Kraus" userId="5d8ede12-9fea-4daf-b555-160f2f54064f" providerId="ADAL" clId="{946B7E90-BF99-48B6-BEEF-2ECABC410362}" dt="2024-10-23T19:57:20.520" v="23295" actId="47"/>
        <pc:sldMkLst>
          <pc:docMk/>
          <pc:sldMk cId="3212560003" sldId="501"/>
        </pc:sldMkLst>
      </pc:sldChg>
      <pc:sldChg chg="del ord">
        <pc:chgData name="Nick Kraus" userId="5d8ede12-9fea-4daf-b555-160f2f54064f" providerId="ADAL" clId="{946B7E90-BF99-48B6-BEEF-2ECABC410362}" dt="2024-10-23T19:58:02.219" v="23338" actId="47"/>
        <pc:sldMkLst>
          <pc:docMk/>
          <pc:sldMk cId="1717347648" sldId="502"/>
        </pc:sldMkLst>
      </pc:sldChg>
      <pc:sldChg chg="del">
        <pc:chgData name="Nick Kraus" userId="5d8ede12-9fea-4daf-b555-160f2f54064f" providerId="ADAL" clId="{946B7E90-BF99-48B6-BEEF-2ECABC410362}" dt="2024-10-23T19:57:22.915" v="23297" actId="47"/>
        <pc:sldMkLst>
          <pc:docMk/>
          <pc:sldMk cId="195127117" sldId="504"/>
        </pc:sldMkLst>
      </pc:sldChg>
      <pc:sldChg chg="del">
        <pc:chgData name="Nick Kraus" userId="5d8ede12-9fea-4daf-b555-160f2f54064f" providerId="ADAL" clId="{946B7E90-BF99-48B6-BEEF-2ECABC410362}" dt="2024-10-23T19:57:23.576" v="23298" actId="47"/>
        <pc:sldMkLst>
          <pc:docMk/>
          <pc:sldMk cId="3977373205" sldId="506"/>
        </pc:sldMkLst>
      </pc:sldChg>
      <pc:sldChg chg="del">
        <pc:chgData name="Nick Kraus" userId="5d8ede12-9fea-4daf-b555-160f2f54064f" providerId="ADAL" clId="{946B7E90-BF99-48B6-BEEF-2ECABC410362}" dt="2024-10-23T19:57:24.995" v="23299" actId="47"/>
        <pc:sldMkLst>
          <pc:docMk/>
          <pc:sldMk cId="1379053122" sldId="508"/>
        </pc:sldMkLst>
      </pc:sldChg>
      <pc:sldChg chg="modSp del mod">
        <pc:chgData name="Nick Kraus" userId="5d8ede12-9fea-4daf-b555-160f2f54064f" providerId="ADAL" clId="{946B7E90-BF99-48B6-BEEF-2ECABC410362}" dt="2024-10-23T19:57:25.906" v="23300" actId="47"/>
        <pc:sldMkLst>
          <pc:docMk/>
          <pc:sldMk cId="2929265652" sldId="509"/>
        </pc:sldMkLst>
        <pc:spChg chg="mod">
          <ac:chgData name="Nick Kraus" userId="5d8ede12-9fea-4daf-b555-160f2f54064f" providerId="ADAL" clId="{946B7E90-BF99-48B6-BEEF-2ECABC410362}" dt="2024-10-23T17:15:05.899" v="19480" actId="1076"/>
          <ac:spMkLst>
            <pc:docMk/>
            <pc:sldMk cId="2929265652" sldId="509"/>
            <ac:spMk id="10" creationId="{A9CED1E1-7CE1-1E8F-5A1F-D18E16D5C0BC}"/>
          </ac:spMkLst>
        </pc:spChg>
      </pc:sldChg>
      <pc:sldChg chg="del">
        <pc:chgData name="Nick Kraus" userId="5d8ede12-9fea-4daf-b555-160f2f54064f" providerId="ADAL" clId="{946B7E90-BF99-48B6-BEEF-2ECABC410362}" dt="2024-10-23T19:57:26.481" v="23301" actId="47"/>
        <pc:sldMkLst>
          <pc:docMk/>
          <pc:sldMk cId="818706140" sldId="510"/>
        </pc:sldMkLst>
      </pc:sldChg>
      <pc:sldChg chg="del">
        <pc:chgData name="Nick Kraus" userId="5d8ede12-9fea-4daf-b555-160f2f54064f" providerId="ADAL" clId="{946B7E90-BF99-48B6-BEEF-2ECABC410362}" dt="2024-10-23T19:57:27.928" v="23304" actId="47"/>
        <pc:sldMkLst>
          <pc:docMk/>
          <pc:sldMk cId="3079798257" sldId="511"/>
        </pc:sldMkLst>
      </pc:sldChg>
      <pc:sldChg chg="del">
        <pc:chgData name="Nick Kraus" userId="5d8ede12-9fea-4daf-b555-160f2f54064f" providerId="ADAL" clId="{946B7E90-BF99-48B6-BEEF-2ECABC410362}" dt="2024-10-23T19:57:31.892" v="23313" actId="47"/>
        <pc:sldMkLst>
          <pc:docMk/>
          <pc:sldMk cId="48152735" sldId="513"/>
        </pc:sldMkLst>
      </pc:sldChg>
      <pc:sldChg chg="addSp delSp modSp del mod ord">
        <pc:chgData name="Nick Kraus" userId="5d8ede12-9fea-4daf-b555-160f2f54064f" providerId="ADAL" clId="{946B7E90-BF99-48B6-BEEF-2ECABC410362}" dt="2024-10-23T19:56:41.623" v="23288" actId="2696"/>
        <pc:sldMkLst>
          <pc:docMk/>
          <pc:sldMk cId="1045654115" sldId="514"/>
        </pc:sldMkLst>
        <pc:spChg chg="mod">
          <ac:chgData name="Nick Kraus" userId="5d8ede12-9fea-4daf-b555-160f2f54064f" providerId="ADAL" clId="{946B7E90-BF99-48B6-BEEF-2ECABC410362}" dt="2024-10-23T18:29:35.340" v="21369" actId="20577"/>
          <ac:spMkLst>
            <pc:docMk/>
            <pc:sldMk cId="1045654115" sldId="514"/>
            <ac:spMk id="8" creationId="{A9CB308F-24DC-CAF5-49FA-D1EF716EED4C}"/>
          </ac:spMkLst>
        </pc:spChg>
        <pc:spChg chg="mod">
          <ac:chgData name="Nick Kraus" userId="5d8ede12-9fea-4daf-b555-160f2f54064f" providerId="ADAL" clId="{946B7E90-BF99-48B6-BEEF-2ECABC410362}" dt="2024-10-23T19:53:07.046" v="23130" actId="5793"/>
          <ac:spMkLst>
            <pc:docMk/>
            <pc:sldMk cId="1045654115" sldId="514"/>
            <ac:spMk id="9" creationId="{726D8DEB-51BE-C313-3A21-41039EC41E35}"/>
          </ac:spMkLst>
        </pc:spChg>
        <pc:graphicFrameChg chg="add mod modGraphic">
          <ac:chgData name="Nick Kraus" userId="5d8ede12-9fea-4daf-b555-160f2f54064f" providerId="ADAL" clId="{946B7E90-BF99-48B6-BEEF-2ECABC410362}" dt="2024-10-23T19:02:34.471" v="21738" actId="14100"/>
          <ac:graphicFrameMkLst>
            <pc:docMk/>
            <pc:sldMk cId="1045654115" sldId="514"/>
            <ac:graphicFrameMk id="2" creationId="{40FB62C2-14F2-6203-0F52-B523D945D0D8}"/>
          </ac:graphicFrameMkLst>
        </pc:graphicFrameChg>
        <pc:graphicFrameChg chg="add del modGraphic">
          <ac:chgData name="Nick Kraus" userId="5d8ede12-9fea-4daf-b555-160f2f54064f" providerId="ADAL" clId="{946B7E90-BF99-48B6-BEEF-2ECABC410362}" dt="2024-10-23T12:06:57.100" v="17338" actId="1032"/>
          <ac:graphicFrameMkLst>
            <pc:docMk/>
            <pc:sldMk cId="1045654115" sldId="514"/>
            <ac:graphicFrameMk id="2" creationId="{B0664E84-690B-5CFD-E0FC-ED48B45EE034}"/>
          </ac:graphicFrameMkLst>
        </pc:graphicFrameChg>
      </pc:sldChg>
      <pc:sldChg chg="addSp delSp modSp mod ord">
        <pc:chgData name="Nick Kraus" userId="5d8ede12-9fea-4daf-b555-160f2f54064f" providerId="ADAL" clId="{946B7E90-BF99-48B6-BEEF-2ECABC410362}" dt="2024-10-31T10:39:31.673" v="32667"/>
        <pc:sldMkLst>
          <pc:docMk/>
          <pc:sldMk cId="1322869398" sldId="515"/>
        </pc:sldMkLst>
        <pc:spChg chg="add mod ord">
          <ac:chgData name="Nick Kraus" userId="5d8ede12-9fea-4daf-b555-160f2f54064f" providerId="ADAL" clId="{946B7E90-BF99-48B6-BEEF-2ECABC410362}" dt="2024-10-23T13:01:46.581" v="18217" actId="255"/>
          <ac:spMkLst>
            <pc:docMk/>
            <pc:sldMk cId="1322869398" sldId="515"/>
            <ac:spMk id="2" creationId="{A8EB3068-A364-1B93-A26E-75CC802BCA6B}"/>
          </ac:spMkLst>
        </pc:spChg>
        <pc:spChg chg="add mod">
          <ac:chgData name="Nick Kraus" userId="5d8ede12-9fea-4daf-b555-160f2f54064f" providerId="ADAL" clId="{946B7E90-BF99-48B6-BEEF-2ECABC410362}" dt="2024-10-23T13:01:33.084" v="18215" actId="255"/>
          <ac:spMkLst>
            <pc:docMk/>
            <pc:sldMk cId="1322869398" sldId="515"/>
            <ac:spMk id="3" creationId="{3D87A2FD-722B-366D-1453-1981F1ADE99D}"/>
          </ac:spMkLst>
        </pc:spChg>
        <pc:spChg chg="add del mod">
          <ac:chgData name="Nick Kraus" userId="5d8ede12-9fea-4daf-b555-160f2f54064f" providerId="ADAL" clId="{946B7E90-BF99-48B6-BEEF-2ECABC410362}" dt="2024-10-23T07:52:57.023" v="12244" actId="478"/>
          <ac:spMkLst>
            <pc:docMk/>
            <pc:sldMk cId="1322869398" sldId="515"/>
            <ac:spMk id="3" creationId="{D643A66D-D9E5-43A8-1E4A-149D549958D9}"/>
          </ac:spMkLst>
        </pc:spChg>
        <pc:spChg chg="mod">
          <ac:chgData name="Nick Kraus" userId="5d8ede12-9fea-4daf-b555-160f2f54064f" providerId="ADAL" clId="{946B7E90-BF99-48B6-BEEF-2ECABC410362}" dt="2024-10-29T09:01:13.207" v="25898" actId="20577"/>
          <ac:spMkLst>
            <pc:docMk/>
            <pc:sldMk cId="1322869398" sldId="515"/>
            <ac:spMk id="4" creationId="{CF3DF8B1-FA7E-03A8-191A-CA7D428A98A4}"/>
          </ac:spMkLst>
        </pc:spChg>
        <pc:spChg chg="add mod">
          <ac:chgData name="Nick Kraus" userId="5d8ede12-9fea-4daf-b555-160f2f54064f" providerId="ADAL" clId="{946B7E90-BF99-48B6-BEEF-2ECABC410362}" dt="2024-10-23T13:01:37.435" v="18216" actId="255"/>
          <ac:spMkLst>
            <pc:docMk/>
            <pc:sldMk cId="1322869398" sldId="515"/>
            <ac:spMk id="5" creationId="{50385B56-5707-0A73-ACF4-C3B8B0B14EFB}"/>
          </ac:spMkLst>
        </pc:spChg>
        <pc:spChg chg="add mod">
          <ac:chgData name="Nick Kraus" userId="5d8ede12-9fea-4daf-b555-160f2f54064f" providerId="ADAL" clId="{946B7E90-BF99-48B6-BEEF-2ECABC410362}" dt="2024-10-29T08:21:32.474" v="24561" actId="20577"/>
          <ac:spMkLst>
            <pc:docMk/>
            <pc:sldMk cId="1322869398" sldId="515"/>
            <ac:spMk id="6" creationId="{28343D98-0135-9541-3A5A-51069D17D2AE}"/>
          </ac:spMkLst>
        </pc:spChg>
        <pc:spChg chg="add del mod">
          <ac:chgData name="Nick Kraus" userId="5d8ede12-9fea-4daf-b555-160f2f54064f" providerId="ADAL" clId="{946B7E90-BF99-48B6-BEEF-2ECABC410362}" dt="2024-10-31T10:39:31.673" v="32667"/>
          <ac:spMkLst>
            <pc:docMk/>
            <pc:sldMk cId="1322869398" sldId="515"/>
            <ac:spMk id="7" creationId="{C561F962-AADD-D949-5E8C-68B3E8095092}"/>
          </ac:spMkLst>
        </pc:spChg>
        <pc:spChg chg="mod">
          <ac:chgData name="Nick Kraus" userId="5d8ede12-9fea-4daf-b555-160f2f54064f" providerId="ADAL" clId="{946B7E90-BF99-48B6-BEEF-2ECABC410362}" dt="2024-10-29T08:19:40.355" v="24432" actId="1076"/>
          <ac:spMkLst>
            <pc:docMk/>
            <pc:sldMk cId="1322869398" sldId="515"/>
            <ac:spMk id="8" creationId="{C9F2F8FC-D7C7-E3A1-CFEF-27E6E9F0DF81}"/>
          </ac:spMkLst>
        </pc:spChg>
        <pc:spChg chg="del mod">
          <ac:chgData name="Nick Kraus" userId="5d8ede12-9fea-4daf-b555-160f2f54064f" providerId="ADAL" clId="{946B7E90-BF99-48B6-BEEF-2ECABC410362}" dt="2024-10-23T12:43:55.319" v="18189" actId="478"/>
          <ac:spMkLst>
            <pc:docMk/>
            <pc:sldMk cId="1322869398" sldId="515"/>
            <ac:spMk id="9" creationId="{2793A13F-FCBB-78A1-F362-15C577785A68}"/>
          </ac:spMkLst>
        </pc:spChg>
        <pc:spChg chg="add mod">
          <ac:chgData name="Nick Kraus" userId="5d8ede12-9fea-4daf-b555-160f2f54064f" providerId="ADAL" clId="{946B7E90-BF99-48B6-BEEF-2ECABC410362}" dt="2024-10-31T10:39:30.310" v="32665" actId="20577"/>
          <ac:spMkLst>
            <pc:docMk/>
            <pc:sldMk cId="1322869398" sldId="515"/>
            <ac:spMk id="9" creationId="{8F37B913-591D-D3D9-EB22-9C723F02FF76}"/>
          </ac:spMkLst>
        </pc:spChg>
        <pc:spChg chg="mod">
          <ac:chgData name="Nick Kraus" userId="5d8ede12-9fea-4daf-b555-160f2f54064f" providerId="ADAL" clId="{946B7E90-BF99-48B6-BEEF-2ECABC410362}" dt="2024-10-23T09:26:26.705" v="15195" actId="1076"/>
          <ac:spMkLst>
            <pc:docMk/>
            <pc:sldMk cId="1322869398" sldId="515"/>
            <ac:spMk id="10" creationId="{9E80547F-8835-6449-E3F8-B94CF97940F4}"/>
          </ac:spMkLst>
        </pc:spChg>
        <pc:spChg chg="del mod">
          <ac:chgData name="Nick Kraus" userId="5d8ede12-9fea-4daf-b555-160f2f54064f" providerId="ADAL" clId="{946B7E90-BF99-48B6-BEEF-2ECABC410362}" dt="2024-10-23T07:52:47.432" v="12243" actId="21"/>
          <ac:spMkLst>
            <pc:docMk/>
            <pc:sldMk cId="1322869398" sldId="515"/>
            <ac:spMk id="11" creationId="{9F65E94C-E3DB-42AE-467E-3F4C6972592F}"/>
          </ac:spMkLst>
        </pc:spChg>
      </pc:sldChg>
      <pc:sldChg chg="del">
        <pc:chgData name="Nick Kraus" userId="5d8ede12-9fea-4daf-b555-160f2f54064f" providerId="ADAL" clId="{946B7E90-BF99-48B6-BEEF-2ECABC410362}" dt="2024-10-23T19:57:34.170" v="23319" actId="47"/>
        <pc:sldMkLst>
          <pc:docMk/>
          <pc:sldMk cId="2578860384" sldId="516"/>
        </pc:sldMkLst>
      </pc:sldChg>
      <pc:sldChg chg="del">
        <pc:chgData name="Nick Kraus" userId="5d8ede12-9fea-4daf-b555-160f2f54064f" providerId="ADAL" clId="{946B7E90-BF99-48B6-BEEF-2ECABC410362}" dt="2024-10-23T19:57:34.994" v="23321" actId="47"/>
        <pc:sldMkLst>
          <pc:docMk/>
          <pc:sldMk cId="2623051265" sldId="517"/>
        </pc:sldMkLst>
      </pc:sldChg>
      <pc:sldChg chg="del">
        <pc:chgData name="Nick Kraus" userId="5d8ede12-9fea-4daf-b555-160f2f54064f" providerId="ADAL" clId="{946B7E90-BF99-48B6-BEEF-2ECABC410362}" dt="2024-10-23T19:57:44.954" v="23323" actId="47"/>
        <pc:sldMkLst>
          <pc:docMk/>
          <pc:sldMk cId="1515765204" sldId="518"/>
        </pc:sldMkLst>
      </pc:sldChg>
      <pc:sldChg chg="del">
        <pc:chgData name="Nick Kraus" userId="5d8ede12-9fea-4daf-b555-160f2f54064f" providerId="ADAL" clId="{946B7E90-BF99-48B6-BEEF-2ECABC410362}" dt="2024-10-23T19:57:45.900" v="23324" actId="47"/>
        <pc:sldMkLst>
          <pc:docMk/>
          <pc:sldMk cId="1547576556" sldId="519"/>
        </pc:sldMkLst>
      </pc:sldChg>
      <pc:sldChg chg="del">
        <pc:chgData name="Nick Kraus" userId="5d8ede12-9fea-4daf-b555-160f2f54064f" providerId="ADAL" clId="{946B7E90-BF99-48B6-BEEF-2ECABC410362}" dt="2024-10-23T19:57:51.123" v="23330" actId="47"/>
        <pc:sldMkLst>
          <pc:docMk/>
          <pc:sldMk cId="1590682389" sldId="521"/>
        </pc:sldMkLst>
      </pc:sldChg>
      <pc:sldChg chg="del">
        <pc:chgData name="Nick Kraus" userId="5d8ede12-9fea-4daf-b555-160f2f54064f" providerId="ADAL" clId="{946B7E90-BF99-48B6-BEEF-2ECABC410362}" dt="2024-10-23T19:57:46.535" v="23325" actId="47"/>
        <pc:sldMkLst>
          <pc:docMk/>
          <pc:sldMk cId="3087071714" sldId="523"/>
        </pc:sldMkLst>
      </pc:sldChg>
      <pc:sldChg chg="del">
        <pc:chgData name="Nick Kraus" userId="5d8ede12-9fea-4daf-b555-160f2f54064f" providerId="ADAL" clId="{946B7E90-BF99-48B6-BEEF-2ECABC410362}" dt="2024-10-23T19:57:47.273" v="23326" actId="47"/>
        <pc:sldMkLst>
          <pc:docMk/>
          <pc:sldMk cId="1037331810" sldId="524"/>
        </pc:sldMkLst>
      </pc:sldChg>
      <pc:sldChg chg="del">
        <pc:chgData name="Nick Kraus" userId="5d8ede12-9fea-4daf-b555-160f2f54064f" providerId="ADAL" clId="{946B7E90-BF99-48B6-BEEF-2ECABC410362}" dt="2024-10-23T19:57:47.828" v="23327" actId="47"/>
        <pc:sldMkLst>
          <pc:docMk/>
          <pc:sldMk cId="887092584" sldId="525"/>
        </pc:sldMkLst>
      </pc:sldChg>
      <pc:sldChg chg="del">
        <pc:chgData name="Nick Kraus" userId="5d8ede12-9fea-4daf-b555-160f2f54064f" providerId="ADAL" clId="{946B7E90-BF99-48B6-BEEF-2ECABC410362}" dt="2024-10-23T19:57:54.504" v="23334" actId="47"/>
        <pc:sldMkLst>
          <pc:docMk/>
          <pc:sldMk cId="2050360700" sldId="526"/>
        </pc:sldMkLst>
      </pc:sldChg>
      <pc:sldChg chg="delSp modSp add del mod">
        <pc:chgData name="Nick Kraus" userId="5d8ede12-9fea-4daf-b555-160f2f54064f" providerId="ADAL" clId="{946B7E90-BF99-48B6-BEEF-2ECABC410362}" dt="2024-10-15T12:31:10.544" v="1030" actId="2696"/>
        <pc:sldMkLst>
          <pc:docMk/>
          <pc:sldMk cId="2355874999" sldId="527"/>
        </pc:sldMkLst>
        <pc:spChg chg="mod">
          <ac:chgData name="Nick Kraus" userId="5d8ede12-9fea-4daf-b555-160f2f54064f" providerId="ADAL" clId="{946B7E90-BF99-48B6-BEEF-2ECABC410362}" dt="2024-10-15T11:01:11.142" v="588" actId="255"/>
          <ac:spMkLst>
            <pc:docMk/>
            <pc:sldMk cId="2355874999" sldId="527"/>
            <ac:spMk id="9" creationId="{D1CE14B1-B519-E12E-3CB7-7030FD677335}"/>
          </ac:spMkLst>
        </pc:spChg>
        <pc:spChg chg="mod">
          <ac:chgData name="Nick Kraus" userId="5d8ede12-9fea-4daf-b555-160f2f54064f" providerId="ADAL" clId="{946B7E90-BF99-48B6-BEEF-2ECABC410362}" dt="2024-10-15T10:41:35.034" v="348" actId="20577"/>
          <ac:spMkLst>
            <pc:docMk/>
            <pc:sldMk cId="2355874999" sldId="527"/>
            <ac:spMk id="15" creationId="{7F7DC72B-D851-30BC-E402-7933B92A2288}"/>
          </ac:spMkLst>
        </pc:spChg>
        <pc:spChg chg="mod">
          <ac:chgData name="Nick Kraus" userId="5d8ede12-9fea-4daf-b555-160f2f54064f" providerId="ADAL" clId="{946B7E90-BF99-48B6-BEEF-2ECABC410362}" dt="2024-10-15T10:41:12.498" v="308" actId="20577"/>
          <ac:spMkLst>
            <pc:docMk/>
            <pc:sldMk cId="2355874999" sldId="527"/>
            <ac:spMk id="16" creationId="{1E7661AC-9180-6B60-DEC5-EF1C53076A55}"/>
          </ac:spMkLst>
        </pc:spChg>
        <pc:spChg chg="del mod">
          <ac:chgData name="Nick Kraus" userId="5d8ede12-9fea-4daf-b555-160f2f54064f" providerId="ADAL" clId="{946B7E90-BF99-48B6-BEEF-2ECABC410362}" dt="2024-10-15T10:59:16.615" v="586" actId="21"/>
          <ac:spMkLst>
            <pc:docMk/>
            <pc:sldMk cId="2355874999" sldId="527"/>
            <ac:spMk id="17" creationId="{182AE016-D42B-4DC7-69C5-DCE3085AE824}"/>
          </ac:spMkLst>
        </pc:spChg>
        <pc:spChg chg="mod">
          <ac:chgData name="Nick Kraus" userId="5d8ede12-9fea-4daf-b555-160f2f54064f" providerId="ADAL" clId="{946B7E90-BF99-48B6-BEEF-2ECABC410362}" dt="2024-10-15T11:43:24.455" v="835" actId="1076"/>
          <ac:spMkLst>
            <pc:docMk/>
            <pc:sldMk cId="2355874999" sldId="527"/>
            <ac:spMk id="18" creationId="{539342AD-CE98-F2A5-C9A5-8D6091F3FB3E}"/>
          </ac:spMkLst>
        </pc:spChg>
        <pc:spChg chg="mod">
          <ac:chgData name="Nick Kraus" userId="5d8ede12-9fea-4daf-b555-160f2f54064f" providerId="ADAL" clId="{946B7E90-BF99-48B6-BEEF-2ECABC410362}" dt="2024-10-15T11:43:31.672" v="836" actId="1076"/>
          <ac:spMkLst>
            <pc:docMk/>
            <pc:sldMk cId="2355874999" sldId="527"/>
            <ac:spMk id="19" creationId="{5659D76C-9FDE-B333-7D74-EE33250D3E7B}"/>
          </ac:spMkLst>
        </pc:spChg>
        <pc:spChg chg="del mod">
          <ac:chgData name="Nick Kraus" userId="5d8ede12-9fea-4daf-b555-160f2f54064f" providerId="ADAL" clId="{946B7E90-BF99-48B6-BEEF-2ECABC410362}" dt="2024-10-15T10:59:14.397" v="585" actId="21"/>
          <ac:spMkLst>
            <pc:docMk/>
            <pc:sldMk cId="2355874999" sldId="527"/>
            <ac:spMk id="20" creationId="{035C982A-8171-9C71-6E10-580843F8C679}"/>
          </ac:spMkLst>
        </pc:spChg>
        <pc:graphicFrameChg chg="mod">
          <ac:chgData name="Nick Kraus" userId="5d8ede12-9fea-4daf-b555-160f2f54064f" providerId="ADAL" clId="{946B7E90-BF99-48B6-BEEF-2ECABC410362}" dt="2024-10-15T11:46:08.376" v="839"/>
          <ac:graphicFrameMkLst>
            <pc:docMk/>
            <pc:sldMk cId="2355874999" sldId="527"/>
            <ac:graphicFrameMk id="44" creationId="{6B47C375-E831-2207-D264-DCE4F797676E}"/>
          </ac:graphicFrameMkLst>
        </pc:graphicFrameChg>
        <pc:graphicFrameChg chg="mod">
          <ac:chgData name="Nick Kraus" userId="5d8ede12-9fea-4daf-b555-160f2f54064f" providerId="ADAL" clId="{946B7E90-BF99-48B6-BEEF-2ECABC410362}" dt="2024-10-15T11:43:08.655" v="834" actId="1076"/>
          <ac:graphicFrameMkLst>
            <pc:docMk/>
            <pc:sldMk cId="2355874999" sldId="527"/>
            <ac:graphicFrameMk id="45" creationId="{0FA0ABBE-9DA2-9201-2AE8-FB3664C81EC0}"/>
          </ac:graphicFrameMkLst>
        </pc:graphicFrameChg>
        <pc:graphicFrameChg chg="del mod">
          <ac:chgData name="Nick Kraus" userId="5d8ede12-9fea-4daf-b555-160f2f54064f" providerId="ADAL" clId="{946B7E90-BF99-48B6-BEEF-2ECABC410362}" dt="2024-10-15T10:59:02.921" v="581" actId="478"/>
          <ac:graphicFrameMkLst>
            <pc:docMk/>
            <pc:sldMk cId="2355874999" sldId="527"/>
            <ac:graphicFrameMk id="46" creationId="{0D0EF4CA-58E8-259A-D3C6-D5A63BBD7761}"/>
          </ac:graphicFrameMkLst>
        </pc:graphicFrameChg>
      </pc:sldChg>
      <pc:sldChg chg="addSp delSp modSp new mod ord">
        <pc:chgData name="Nick Kraus" userId="5d8ede12-9fea-4daf-b555-160f2f54064f" providerId="ADAL" clId="{946B7E90-BF99-48B6-BEEF-2ECABC410362}" dt="2024-10-29T09:02:20.520" v="26177" actId="20577"/>
        <pc:sldMkLst>
          <pc:docMk/>
          <pc:sldMk cId="3934454486" sldId="528"/>
        </pc:sldMkLst>
        <pc:spChg chg="mod">
          <ac:chgData name="Nick Kraus" userId="5d8ede12-9fea-4daf-b555-160f2f54064f" providerId="ADAL" clId="{946B7E90-BF99-48B6-BEEF-2ECABC410362}" dt="2024-10-29T08:54:16.469" v="25513" actId="1076"/>
          <ac:spMkLst>
            <pc:docMk/>
            <pc:sldMk cId="3934454486" sldId="528"/>
            <ac:spMk id="2" creationId="{2B713B06-E3BD-C197-6888-BD6FD9115145}"/>
          </ac:spMkLst>
        </pc:spChg>
        <pc:spChg chg="mod">
          <ac:chgData name="Nick Kraus" userId="5d8ede12-9fea-4daf-b555-160f2f54064f" providerId="ADAL" clId="{946B7E90-BF99-48B6-BEEF-2ECABC410362}" dt="2024-10-29T09:02:20.520" v="26177" actId="20577"/>
          <ac:spMkLst>
            <pc:docMk/>
            <pc:sldMk cId="3934454486" sldId="528"/>
            <ac:spMk id="3" creationId="{7A0205BB-C3E1-998C-95D5-2C408AC16927}"/>
          </ac:spMkLst>
        </pc:spChg>
        <pc:spChg chg="add mod">
          <ac:chgData name="Nick Kraus" userId="5d8ede12-9fea-4daf-b555-160f2f54064f" providerId="ADAL" clId="{946B7E90-BF99-48B6-BEEF-2ECABC410362}" dt="2024-10-29T08:54:26.820" v="25540" actId="20577"/>
          <ac:spMkLst>
            <pc:docMk/>
            <pc:sldMk cId="3934454486" sldId="528"/>
            <ac:spMk id="4" creationId="{4B3DB72F-A747-58F2-3AFA-932D3BCAD0B1}"/>
          </ac:spMkLst>
        </pc:spChg>
        <pc:spChg chg="add del">
          <ac:chgData name="Nick Kraus" userId="5d8ede12-9fea-4daf-b555-160f2f54064f" providerId="ADAL" clId="{946B7E90-BF99-48B6-BEEF-2ECABC410362}" dt="2024-10-15T11:47:06.768" v="844" actId="22"/>
          <ac:spMkLst>
            <pc:docMk/>
            <pc:sldMk cId="3934454486" sldId="528"/>
            <ac:spMk id="5" creationId="{E64E2237-E891-71EF-4FAF-0740180A246F}"/>
          </ac:spMkLst>
        </pc:spChg>
        <pc:spChg chg="add del mod">
          <ac:chgData name="Nick Kraus" userId="5d8ede12-9fea-4daf-b555-160f2f54064f" providerId="ADAL" clId="{946B7E90-BF99-48B6-BEEF-2ECABC410362}" dt="2024-10-15T11:47:39.956" v="849"/>
          <ac:spMkLst>
            <pc:docMk/>
            <pc:sldMk cId="3934454486" sldId="528"/>
            <ac:spMk id="7" creationId="{10882AFF-A41E-B156-CEF2-A4AA60385496}"/>
          </ac:spMkLst>
        </pc:spChg>
        <pc:spChg chg="add del mod">
          <ac:chgData name="Nick Kraus" userId="5d8ede12-9fea-4daf-b555-160f2f54064f" providerId="ADAL" clId="{946B7E90-BF99-48B6-BEEF-2ECABC410362}" dt="2024-10-15T11:48:01.863" v="851"/>
          <ac:spMkLst>
            <pc:docMk/>
            <pc:sldMk cId="3934454486" sldId="528"/>
            <ac:spMk id="9" creationId="{FBBB2887-FDCF-F8ED-BF26-593ABD4A0F63}"/>
          </ac:spMkLst>
        </pc:spChg>
        <pc:spChg chg="add del mod">
          <ac:chgData name="Nick Kraus" userId="5d8ede12-9fea-4daf-b555-160f2f54064f" providerId="ADAL" clId="{946B7E90-BF99-48B6-BEEF-2ECABC410362}" dt="2024-10-15T11:49:00.772" v="865"/>
          <ac:spMkLst>
            <pc:docMk/>
            <pc:sldMk cId="3934454486" sldId="528"/>
            <ac:spMk id="13" creationId="{FD82D36B-10E1-C504-DBB2-0CDD7E23AB41}"/>
          </ac:spMkLst>
        </pc:spChg>
        <pc:spChg chg="add del mod">
          <ac:chgData name="Nick Kraus" userId="5d8ede12-9fea-4daf-b555-160f2f54064f" providerId="ADAL" clId="{946B7E90-BF99-48B6-BEEF-2ECABC410362}" dt="2024-10-15T11:49:17.847" v="869"/>
          <ac:spMkLst>
            <pc:docMk/>
            <pc:sldMk cId="3934454486" sldId="528"/>
            <ac:spMk id="15" creationId="{09F9C17C-1754-84E6-57DF-F20A7322F6B6}"/>
          </ac:spMkLst>
        </pc:spChg>
        <pc:spChg chg="add mod">
          <ac:chgData name="Nick Kraus" userId="5d8ede12-9fea-4daf-b555-160f2f54064f" providerId="ADAL" clId="{946B7E90-BF99-48B6-BEEF-2ECABC410362}" dt="2024-10-17T13:45:43.590" v="5024" actId="1076"/>
          <ac:spMkLst>
            <pc:docMk/>
            <pc:sldMk cId="3934454486" sldId="528"/>
            <ac:spMk id="17" creationId="{D951807B-0977-8586-90B1-06D8DD6FD34E}"/>
          </ac:spMkLst>
        </pc:spChg>
        <pc:spChg chg="add mod">
          <ac:chgData name="Nick Kraus" userId="5d8ede12-9fea-4daf-b555-160f2f54064f" providerId="ADAL" clId="{946B7E90-BF99-48B6-BEEF-2ECABC410362}" dt="2024-10-17T12:46:55.472" v="4874" actId="1076"/>
          <ac:spMkLst>
            <pc:docMk/>
            <pc:sldMk cId="3934454486" sldId="528"/>
            <ac:spMk id="20" creationId="{E125473C-6339-15BB-3A2B-A16B05073870}"/>
          </ac:spMkLst>
        </pc:spChg>
        <pc:spChg chg="add del mod">
          <ac:chgData name="Nick Kraus" userId="5d8ede12-9fea-4daf-b555-160f2f54064f" providerId="ADAL" clId="{946B7E90-BF99-48B6-BEEF-2ECABC410362}" dt="2024-10-17T12:35:10.431" v="4845" actId="478"/>
          <ac:spMkLst>
            <pc:docMk/>
            <pc:sldMk cId="3934454486" sldId="528"/>
            <ac:spMk id="25" creationId="{3D7FBB95-1D17-5F84-122F-14DC39C99956}"/>
          </ac:spMkLst>
        </pc:spChg>
        <pc:spChg chg="add del mod">
          <ac:chgData name="Nick Kraus" userId="5d8ede12-9fea-4daf-b555-160f2f54064f" providerId="ADAL" clId="{946B7E90-BF99-48B6-BEEF-2ECABC410362}" dt="2024-10-17T12:35:08.774" v="4844" actId="478"/>
          <ac:spMkLst>
            <pc:docMk/>
            <pc:sldMk cId="3934454486" sldId="528"/>
            <ac:spMk id="26" creationId="{F6378A5E-93B7-6C1F-2191-DB838DC49999}"/>
          </ac:spMkLst>
        </pc:spChg>
        <pc:spChg chg="add del mod">
          <ac:chgData name="Nick Kraus" userId="5d8ede12-9fea-4daf-b555-160f2f54064f" providerId="ADAL" clId="{946B7E90-BF99-48B6-BEEF-2ECABC410362}" dt="2024-10-15T12:46:44.357" v="1060" actId="21"/>
          <ac:spMkLst>
            <pc:docMk/>
            <pc:sldMk cId="3934454486" sldId="528"/>
            <ac:spMk id="27" creationId="{396F7879-45AB-E38D-C7EC-B6864F544213}"/>
          </ac:spMkLst>
        </pc:spChg>
        <pc:spChg chg="add del mod">
          <ac:chgData name="Nick Kraus" userId="5d8ede12-9fea-4daf-b555-160f2f54064f" providerId="ADAL" clId="{946B7E90-BF99-48B6-BEEF-2ECABC410362}" dt="2024-10-15T12:46:56.623" v="1063" actId="21"/>
          <ac:spMkLst>
            <pc:docMk/>
            <pc:sldMk cId="3934454486" sldId="528"/>
            <ac:spMk id="28" creationId="{3D0D6BF0-DC43-57A5-E5F2-6797D9C8CCBA}"/>
          </ac:spMkLst>
        </pc:spChg>
        <pc:spChg chg="add del mod">
          <ac:chgData name="Nick Kraus" userId="5d8ede12-9fea-4daf-b555-160f2f54064f" providerId="ADAL" clId="{946B7E90-BF99-48B6-BEEF-2ECABC410362}" dt="2024-10-15T12:50:12.202" v="1074" actId="21"/>
          <ac:spMkLst>
            <pc:docMk/>
            <pc:sldMk cId="3934454486" sldId="528"/>
            <ac:spMk id="30" creationId="{8ED156B7-DC35-DEBF-D60C-F71070B92A5E}"/>
          </ac:spMkLst>
        </pc:spChg>
        <pc:spChg chg="add mod">
          <ac:chgData name="Nick Kraus" userId="5d8ede12-9fea-4daf-b555-160f2f54064f" providerId="ADAL" clId="{946B7E90-BF99-48B6-BEEF-2ECABC410362}" dt="2024-10-17T13:48:05.914" v="5032" actId="20577"/>
          <ac:spMkLst>
            <pc:docMk/>
            <pc:sldMk cId="3934454486" sldId="528"/>
            <ac:spMk id="32" creationId="{129437F6-E810-86DF-97B5-82C49B40A324}"/>
          </ac:spMkLst>
        </pc:spChg>
        <pc:spChg chg="add del mod">
          <ac:chgData name="Nick Kraus" userId="5d8ede12-9fea-4daf-b555-160f2f54064f" providerId="ADAL" clId="{946B7E90-BF99-48B6-BEEF-2ECABC410362}" dt="2024-10-15T13:02:45.307" v="2442"/>
          <ac:spMkLst>
            <pc:docMk/>
            <pc:sldMk cId="3934454486" sldId="528"/>
            <ac:spMk id="34" creationId="{C471A8C2-E11A-DB63-2495-316C4C9FBB9B}"/>
          </ac:spMkLst>
        </pc:spChg>
        <pc:spChg chg="add del mod">
          <ac:chgData name="Nick Kraus" userId="5d8ede12-9fea-4daf-b555-160f2f54064f" providerId="ADAL" clId="{946B7E90-BF99-48B6-BEEF-2ECABC410362}" dt="2024-10-17T12:35:54.659" v="4849" actId="1076"/>
          <ac:spMkLst>
            <pc:docMk/>
            <pc:sldMk cId="3934454486" sldId="528"/>
            <ac:spMk id="36" creationId="{9D4D41DA-8478-BE41-08DA-0F9E48D36E17}"/>
          </ac:spMkLst>
        </pc:spChg>
        <pc:graphicFrameChg chg="add mod">
          <ac:chgData name="Nick Kraus" userId="5d8ede12-9fea-4daf-b555-160f2f54064f" providerId="ADAL" clId="{946B7E90-BF99-48B6-BEEF-2ECABC410362}" dt="2024-10-17T12:44:19.099" v="4861" actId="1076"/>
          <ac:graphicFrameMkLst>
            <pc:docMk/>
            <pc:sldMk cId="3934454486" sldId="528"/>
            <ac:graphicFrameMk id="12" creationId="{21D43331-D487-7169-286B-556F535D69AE}"/>
          </ac:graphicFrameMkLst>
        </pc:graphicFrameChg>
        <pc:graphicFrameChg chg="add mod">
          <ac:chgData name="Nick Kraus" userId="5d8ede12-9fea-4daf-b555-160f2f54064f" providerId="ADAL" clId="{946B7E90-BF99-48B6-BEEF-2ECABC410362}" dt="2024-10-17T12:46:47.475" v="4873" actId="1076"/>
          <ac:graphicFrameMkLst>
            <pc:docMk/>
            <pc:sldMk cId="3934454486" sldId="528"/>
            <ac:graphicFrameMk id="18" creationId="{2594CE21-066C-0BC9-96BF-31AAF3F40A0F}"/>
          </ac:graphicFrameMkLst>
        </pc:graphicFrameChg>
        <pc:picChg chg="add del mod">
          <ac:chgData name="Nick Kraus" userId="5d8ede12-9fea-4daf-b555-160f2f54064f" providerId="ADAL" clId="{946B7E90-BF99-48B6-BEEF-2ECABC410362}" dt="2024-10-15T11:47:37.966" v="847" actId="478"/>
          <ac:picMkLst>
            <pc:docMk/>
            <pc:sldMk cId="3934454486" sldId="528"/>
            <ac:picMk id="6" creationId="{34855E41-FCD8-2784-5101-32CC73CB29EF}"/>
          </ac:picMkLst>
        </pc:picChg>
        <pc:picChg chg="add del mod">
          <ac:chgData name="Nick Kraus" userId="5d8ede12-9fea-4daf-b555-160f2f54064f" providerId="ADAL" clId="{946B7E90-BF99-48B6-BEEF-2ECABC410362}" dt="2024-10-15T11:47:39.956" v="849"/>
          <ac:picMkLst>
            <pc:docMk/>
            <pc:sldMk cId="3934454486" sldId="528"/>
            <ac:picMk id="8" creationId="{B15C3481-AA6F-1BA1-981E-581DCDDE0E5C}"/>
          </ac:picMkLst>
        </pc:picChg>
        <pc:picChg chg="add del mod">
          <ac:chgData name="Nick Kraus" userId="5d8ede12-9fea-4daf-b555-160f2f54064f" providerId="ADAL" clId="{946B7E90-BF99-48B6-BEEF-2ECABC410362}" dt="2024-10-15T12:33:37.875" v="1045" actId="21"/>
          <ac:picMkLst>
            <pc:docMk/>
            <pc:sldMk cId="3934454486" sldId="528"/>
            <ac:picMk id="10" creationId="{23D65AD2-2AE4-5240-E23B-F40301655435}"/>
          </ac:picMkLst>
        </pc:picChg>
        <pc:picChg chg="add del mod">
          <ac:chgData name="Nick Kraus" userId="5d8ede12-9fea-4daf-b555-160f2f54064f" providerId="ADAL" clId="{946B7E90-BF99-48B6-BEEF-2ECABC410362}" dt="2024-10-15T12:33:40.569" v="1046" actId="21"/>
          <ac:picMkLst>
            <pc:docMk/>
            <pc:sldMk cId="3934454486" sldId="528"/>
            <ac:picMk id="11" creationId="{4B6AADB2-F682-E1DE-9A69-14B7C87B65A1}"/>
          </ac:picMkLst>
        </pc:picChg>
        <pc:picChg chg="add del mod">
          <ac:chgData name="Nick Kraus" userId="5d8ede12-9fea-4daf-b555-160f2f54064f" providerId="ADAL" clId="{946B7E90-BF99-48B6-BEEF-2ECABC410362}" dt="2024-10-15T11:50:58.621" v="955" actId="478"/>
          <ac:picMkLst>
            <pc:docMk/>
            <pc:sldMk cId="3934454486" sldId="528"/>
            <ac:picMk id="14" creationId="{0335C357-DC0B-231F-8F42-F52CB62B2B95}"/>
          </ac:picMkLst>
        </pc:picChg>
        <pc:picChg chg="add del mod">
          <ac:chgData name="Nick Kraus" userId="5d8ede12-9fea-4daf-b555-160f2f54064f" providerId="ADAL" clId="{946B7E90-BF99-48B6-BEEF-2ECABC410362}" dt="2024-10-15T12:00:44.043" v="977" actId="21"/>
          <ac:picMkLst>
            <pc:docMk/>
            <pc:sldMk cId="3934454486" sldId="528"/>
            <ac:picMk id="16" creationId="{12262738-C384-891C-F815-8D72B5419184}"/>
          </ac:picMkLst>
        </pc:picChg>
        <pc:picChg chg="add del mod">
          <ac:chgData name="Nick Kraus" userId="5d8ede12-9fea-4daf-b555-160f2f54064f" providerId="ADAL" clId="{946B7E90-BF99-48B6-BEEF-2ECABC410362}" dt="2024-10-15T12:00:03.315" v="969"/>
          <ac:picMkLst>
            <pc:docMk/>
            <pc:sldMk cId="3934454486" sldId="528"/>
            <ac:picMk id="23" creationId="{ED20F6CE-95E6-BFD7-3DC2-CC69A283F8B4}"/>
          </ac:picMkLst>
        </pc:picChg>
        <pc:picChg chg="add del mod">
          <ac:chgData name="Nick Kraus" userId="5d8ede12-9fea-4daf-b555-160f2f54064f" providerId="ADAL" clId="{946B7E90-BF99-48B6-BEEF-2ECABC410362}" dt="2024-10-15T12:00:14.742" v="975"/>
          <ac:picMkLst>
            <pc:docMk/>
            <pc:sldMk cId="3934454486" sldId="528"/>
            <ac:picMk id="24" creationId="{13063227-47B1-B31C-8BA3-62CB9D92C5E4}"/>
          </ac:picMkLst>
        </pc:picChg>
        <pc:picChg chg="add del mod">
          <ac:chgData name="Nick Kraus" userId="5d8ede12-9fea-4daf-b555-160f2f54064f" providerId="ADAL" clId="{946B7E90-BF99-48B6-BEEF-2ECABC410362}" dt="2024-10-15T12:47:20.887" v="1067"/>
          <ac:picMkLst>
            <pc:docMk/>
            <pc:sldMk cId="3934454486" sldId="528"/>
            <ac:picMk id="29" creationId="{1721B212-5CB8-E28E-9F00-1D2DD8712197}"/>
          </ac:picMkLst>
        </pc:picChg>
        <pc:picChg chg="add del mod">
          <ac:chgData name="Nick Kraus" userId="5d8ede12-9fea-4daf-b555-160f2f54064f" providerId="ADAL" clId="{946B7E90-BF99-48B6-BEEF-2ECABC410362}" dt="2024-10-15T12:50:14.062" v="1075" actId="478"/>
          <ac:picMkLst>
            <pc:docMk/>
            <pc:sldMk cId="3934454486" sldId="528"/>
            <ac:picMk id="31" creationId="{2003E83D-0AE4-DC11-33D8-D3A119CF150A}"/>
          </ac:picMkLst>
        </pc:picChg>
        <pc:picChg chg="add mod">
          <ac:chgData name="Nick Kraus" userId="5d8ede12-9fea-4daf-b555-160f2f54064f" providerId="ADAL" clId="{946B7E90-BF99-48B6-BEEF-2ECABC410362}" dt="2024-10-17T12:35:43.395" v="4847" actId="1076"/>
          <ac:picMkLst>
            <pc:docMk/>
            <pc:sldMk cId="3934454486" sldId="528"/>
            <ac:picMk id="33" creationId="{58AE7023-3EEC-192A-3971-3A38C5CFDB65}"/>
          </ac:picMkLst>
        </pc:picChg>
        <pc:cxnChg chg="add mod">
          <ac:chgData name="Nick Kraus" userId="5d8ede12-9fea-4daf-b555-160f2f54064f" providerId="ADAL" clId="{946B7E90-BF99-48B6-BEEF-2ECABC410362}" dt="2024-10-17T12:44:37.258" v="4864" actId="1076"/>
          <ac:cxnSpMkLst>
            <pc:docMk/>
            <pc:sldMk cId="3934454486" sldId="528"/>
            <ac:cxnSpMk id="22" creationId="{C33A9449-9095-AD57-3F7C-0E2EAA946D40}"/>
          </ac:cxnSpMkLst>
        </pc:cxnChg>
      </pc:sldChg>
      <pc:sldChg chg="modSp add del mod">
        <pc:chgData name="Nick Kraus" userId="5d8ede12-9fea-4daf-b555-160f2f54064f" providerId="ADAL" clId="{946B7E90-BF99-48B6-BEEF-2ECABC410362}" dt="2024-10-21T12:22:31.708" v="9999" actId="2696"/>
        <pc:sldMkLst>
          <pc:docMk/>
          <pc:sldMk cId="1767119586" sldId="529"/>
        </pc:sldMkLst>
        <pc:spChg chg="mod">
          <ac:chgData name="Nick Kraus" userId="5d8ede12-9fea-4daf-b555-160f2f54064f" providerId="ADAL" clId="{946B7E90-BF99-48B6-BEEF-2ECABC410362}" dt="2024-10-21T09:39:01.975" v="8095" actId="20577"/>
          <ac:spMkLst>
            <pc:docMk/>
            <pc:sldMk cId="1767119586" sldId="529"/>
            <ac:spMk id="12" creationId="{537E41B0-B0B7-B44C-15DE-6ABBE89E5954}"/>
          </ac:spMkLst>
        </pc:spChg>
        <pc:spChg chg="mod">
          <ac:chgData name="Nick Kraus" userId="5d8ede12-9fea-4daf-b555-160f2f54064f" providerId="ADAL" clId="{946B7E90-BF99-48B6-BEEF-2ECABC410362}" dt="2024-10-21T09:33:32.760" v="7440" actId="20577"/>
          <ac:spMkLst>
            <pc:docMk/>
            <pc:sldMk cId="1767119586" sldId="529"/>
            <ac:spMk id="13" creationId="{1363AD6F-4D7B-712E-6B84-9CF8F9C205F8}"/>
          </ac:spMkLst>
        </pc:spChg>
      </pc:sldChg>
      <pc:sldChg chg="modSp add del mod">
        <pc:chgData name="Nick Kraus" userId="5d8ede12-9fea-4daf-b555-160f2f54064f" providerId="ADAL" clId="{946B7E90-BF99-48B6-BEEF-2ECABC410362}" dt="2024-10-22T07:23:17.323" v="10783" actId="2696"/>
        <pc:sldMkLst>
          <pc:docMk/>
          <pc:sldMk cId="772912430" sldId="530"/>
        </pc:sldMkLst>
        <pc:spChg chg="mod">
          <ac:chgData name="Nick Kraus" userId="5d8ede12-9fea-4daf-b555-160f2f54064f" providerId="ADAL" clId="{946B7E90-BF99-48B6-BEEF-2ECABC410362}" dt="2024-10-21T12:30:57.484" v="10011"/>
          <ac:spMkLst>
            <pc:docMk/>
            <pc:sldMk cId="772912430" sldId="530"/>
            <ac:spMk id="9" creationId="{3FDF7250-4CBD-63C2-AD38-A7652D3F8C2F}"/>
          </ac:spMkLst>
        </pc:spChg>
      </pc:sldChg>
      <pc:sldChg chg="add del">
        <pc:chgData name="Nick Kraus" userId="5d8ede12-9fea-4daf-b555-160f2f54064f" providerId="ADAL" clId="{946B7E90-BF99-48B6-BEEF-2ECABC410362}" dt="2024-10-17T12:49:01.828" v="4876" actId="2890"/>
        <pc:sldMkLst>
          <pc:docMk/>
          <pc:sldMk cId="1442379368" sldId="530"/>
        </pc:sldMkLst>
      </pc:sldChg>
      <pc:sldChg chg="modSp add del mod ord">
        <pc:chgData name="Nick Kraus" userId="5d8ede12-9fea-4daf-b555-160f2f54064f" providerId="ADAL" clId="{946B7E90-BF99-48B6-BEEF-2ECABC410362}" dt="2024-10-22T07:30:33.985" v="10810" actId="2696"/>
        <pc:sldMkLst>
          <pc:docMk/>
          <pc:sldMk cId="1897728661" sldId="531"/>
        </pc:sldMkLst>
        <pc:spChg chg="mod">
          <ac:chgData name="Nick Kraus" userId="5d8ede12-9fea-4daf-b555-160f2f54064f" providerId="ADAL" clId="{946B7E90-BF99-48B6-BEEF-2ECABC410362}" dt="2024-10-21T12:31:01.566" v="10012"/>
          <ac:spMkLst>
            <pc:docMk/>
            <pc:sldMk cId="1897728661" sldId="531"/>
            <ac:spMk id="9" creationId="{3FDF7250-4CBD-63C2-AD38-A7652D3F8C2F}"/>
          </ac:spMkLst>
        </pc:spChg>
      </pc:sldChg>
      <pc:sldChg chg="modSp add del mod ord">
        <pc:chgData name="Nick Kraus" userId="5d8ede12-9fea-4daf-b555-160f2f54064f" providerId="ADAL" clId="{946B7E90-BF99-48B6-BEEF-2ECABC410362}" dt="2024-10-23T18:00:18.766" v="21123" actId="2696"/>
        <pc:sldMkLst>
          <pc:docMk/>
          <pc:sldMk cId="1543382846" sldId="532"/>
        </pc:sldMkLst>
        <pc:spChg chg="mod">
          <ac:chgData name="Nick Kraus" userId="5d8ede12-9fea-4daf-b555-160f2f54064f" providerId="ADAL" clId="{946B7E90-BF99-48B6-BEEF-2ECABC410362}" dt="2024-10-23T12:11:58.958" v="17403" actId="20577"/>
          <ac:spMkLst>
            <pc:docMk/>
            <pc:sldMk cId="1543382846" sldId="532"/>
            <ac:spMk id="4" creationId="{3D5772A1-B993-6DE2-15FF-583C60156F25}"/>
          </ac:spMkLst>
        </pc:spChg>
        <pc:spChg chg="mod">
          <ac:chgData name="Nick Kraus" userId="5d8ede12-9fea-4daf-b555-160f2f54064f" providerId="ADAL" clId="{946B7E90-BF99-48B6-BEEF-2ECABC410362}" dt="2024-10-23T12:13:23.198" v="17513" actId="20577"/>
          <ac:spMkLst>
            <pc:docMk/>
            <pc:sldMk cId="1543382846" sldId="532"/>
            <ac:spMk id="12" creationId="{537E41B0-B0B7-B44C-15DE-6ABBE89E5954}"/>
          </ac:spMkLst>
        </pc:spChg>
        <pc:spChg chg="mod">
          <ac:chgData name="Nick Kraus" userId="5d8ede12-9fea-4daf-b555-160f2f54064f" providerId="ADAL" clId="{946B7E90-BF99-48B6-BEEF-2ECABC410362}" dt="2024-10-23T12:36:31.970" v="18164" actId="20577"/>
          <ac:spMkLst>
            <pc:docMk/>
            <pc:sldMk cId="1543382846" sldId="532"/>
            <ac:spMk id="13" creationId="{1363AD6F-4D7B-712E-6B84-9CF8F9C205F8}"/>
          </ac:spMkLst>
        </pc:spChg>
      </pc:sldChg>
      <pc:sldChg chg="addSp modSp new del mod">
        <pc:chgData name="Nick Kraus" userId="5d8ede12-9fea-4daf-b555-160f2f54064f" providerId="ADAL" clId="{946B7E90-BF99-48B6-BEEF-2ECABC410362}" dt="2024-10-23T19:58:06.248" v="23339" actId="47"/>
        <pc:sldMkLst>
          <pc:docMk/>
          <pc:sldMk cId="1258240590" sldId="533"/>
        </pc:sldMkLst>
        <pc:spChg chg="mod">
          <ac:chgData name="Nick Kraus" userId="5d8ede12-9fea-4daf-b555-160f2f54064f" providerId="ADAL" clId="{946B7E90-BF99-48B6-BEEF-2ECABC410362}" dt="2024-10-21T09:42:11.425" v="8549" actId="20577"/>
          <ac:spMkLst>
            <pc:docMk/>
            <pc:sldMk cId="1258240590" sldId="533"/>
            <ac:spMk id="2" creationId="{F16DD3CF-A155-E924-7C8F-64AB3E2565E9}"/>
          </ac:spMkLst>
        </pc:spChg>
        <pc:spChg chg="add mod">
          <ac:chgData name="Nick Kraus" userId="5d8ede12-9fea-4daf-b555-160f2f54064f" providerId="ADAL" clId="{946B7E90-BF99-48B6-BEEF-2ECABC410362}" dt="2024-10-21T09:43:21.073" v="8555" actId="1582"/>
          <ac:spMkLst>
            <pc:docMk/>
            <pc:sldMk cId="1258240590" sldId="533"/>
            <ac:spMk id="6" creationId="{641890CF-83AA-4C18-47BE-E2B65657CF35}"/>
          </ac:spMkLst>
        </pc:spChg>
        <pc:picChg chg="add mod">
          <ac:chgData name="Nick Kraus" userId="5d8ede12-9fea-4daf-b555-160f2f54064f" providerId="ADAL" clId="{946B7E90-BF99-48B6-BEEF-2ECABC410362}" dt="2024-10-21T09:42:20.316" v="8551" actId="1076"/>
          <ac:picMkLst>
            <pc:docMk/>
            <pc:sldMk cId="1258240590" sldId="533"/>
            <ac:picMk id="5" creationId="{61C8F934-6830-05D0-A9D2-732609E10DE4}"/>
          </ac:picMkLst>
        </pc:picChg>
        <pc:picChg chg="add mod">
          <ac:chgData name="Nick Kraus" userId="5d8ede12-9fea-4daf-b555-160f2f54064f" providerId="ADAL" clId="{946B7E90-BF99-48B6-BEEF-2ECABC410362}" dt="2024-10-21T09:43:55.348" v="8558" actId="1076"/>
          <ac:picMkLst>
            <pc:docMk/>
            <pc:sldMk cId="1258240590" sldId="533"/>
            <ac:picMk id="8" creationId="{E4AD67A6-162F-3B98-E040-8D934E60411C}"/>
          </ac:picMkLst>
        </pc:picChg>
      </pc:sldChg>
      <pc:sldChg chg="addSp delSp modSp add del mod">
        <pc:chgData name="Nick Kraus" userId="5d8ede12-9fea-4daf-b555-160f2f54064f" providerId="ADAL" clId="{946B7E90-BF99-48B6-BEEF-2ECABC410362}" dt="2024-10-29T08:37:54.836" v="25014" actId="47"/>
        <pc:sldMkLst>
          <pc:docMk/>
          <pc:sldMk cId="180966558" sldId="534"/>
        </pc:sldMkLst>
        <pc:spChg chg="mod">
          <ac:chgData name="Nick Kraus" userId="5d8ede12-9fea-4daf-b555-160f2f54064f" providerId="ADAL" clId="{946B7E90-BF99-48B6-BEEF-2ECABC410362}" dt="2024-10-29T08:19:49.015" v="24433" actId="1076"/>
          <ac:spMkLst>
            <pc:docMk/>
            <pc:sldMk cId="180966558" sldId="534"/>
            <ac:spMk id="2" creationId="{3C586D5C-9DC1-DD68-7DE1-94A23580F286}"/>
          </ac:spMkLst>
        </pc:spChg>
        <pc:spChg chg="mod">
          <ac:chgData name="Nick Kraus" userId="5d8ede12-9fea-4daf-b555-160f2f54064f" providerId="ADAL" clId="{946B7E90-BF99-48B6-BEEF-2ECABC410362}" dt="2024-10-23T07:51:15.893" v="12241" actId="20577"/>
          <ac:spMkLst>
            <pc:docMk/>
            <pc:sldMk cId="180966558" sldId="534"/>
            <ac:spMk id="3" creationId="{77120376-F482-CA1D-0469-E439273132F2}"/>
          </ac:spMkLst>
        </pc:spChg>
        <pc:spChg chg="mod">
          <ac:chgData name="Nick Kraus" userId="5d8ede12-9fea-4daf-b555-160f2f54064f" providerId="ADAL" clId="{946B7E90-BF99-48B6-BEEF-2ECABC410362}" dt="2024-10-24T11:16:15.291" v="24286" actId="113"/>
          <ac:spMkLst>
            <pc:docMk/>
            <pc:sldMk cId="180966558" sldId="534"/>
            <ac:spMk id="4" creationId="{947CCC7D-1759-38C2-B309-FA5B84A09E01}"/>
          </ac:spMkLst>
        </pc:spChg>
        <pc:spChg chg="add mod">
          <ac:chgData name="Nick Kraus" userId="5d8ede12-9fea-4daf-b555-160f2f54064f" providerId="ADAL" clId="{946B7E90-BF99-48B6-BEEF-2ECABC410362}" dt="2024-10-29T08:18:57.138" v="24405" actId="207"/>
          <ac:spMkLst>
            <pc:docMk/>
            <pc:sldMk cId="180966558" sldId="534"/>
            <ac:spMk id="5" creationId="{BFCCB5EF-3CA3-2E94-5337-C4520DC3E626}"/>
          </ac:spMkLst>
        </pc:spChg>
        <pc:spChg chg="del mod">
          <ac:chgData name="Nick Kraus" userId="5d8ede12-9fea-4daf-b555-160f2f54064f" providerId="ADAL" clId="{946B7E90-BF99-48B6-BEEF-2ECABC410362}" dt="2024-10-22T08:01:20.818" v="10937" actId="21"/>
          <ac:spMkLst>
            <pc:docMk/>
            <pc:sldMk cId="180966558" sldId="534"/>
            <ac:spMk id="5" creationId="{F83CABD4-3924-C96B-36DF-3AA95D653579}"/>
          </ac:spMkLst>
        </pc:spChg>
        <pc:spChg chg="mod">
          <ac:chgData name="Nick Kraus" userId="5d8ede12-9fea-4daf-b555-160f2f54064f" providerId="ADAL" clId="{946B7E90-BF99-48B6-BEEF-2ECABC410362}" dt="2024-10-23T08:41:29.823" v="14317" actId="255"/>
          <ac:spMkLst>
            <pc:docMk/>
            <pc:sldMk cId="180966558" sldId="534"/>
            <ac:spMk id="9" creationId="{172A567A-27AF-5B24-030C-7A2135A7B6CE}"/>
          </ac:spMkLst>
        </pc:spChg>
        <pc:spChg chg="mod">
          <ac:chgData name="Nick Kraus" userId="5d8ede12-9fea-4daf-b555-160f2f54064f" providerId="ADAL" clId="{946B7E90-BF99-48B6-BEEF-2ECABC410362}" dt="2024-10-24T11:14:57.036" v="24281" actId="113"/>
          <ac:spMkLst>
            <pc:docMk/>
            <pc:sldMk cId="180966558" sldId="534"/>
            <ac:spMk id="25" creationId="{6D9B06DD-80C1-6502-45A7-F882F4258E64}"/>
          </ac:spMkLst>
        </pc:spChg>
        <pc:spChg chg="mod">
          <ac:chgData name="Nick Kraus" userId="5d8ede12-9fea-4daf-b555-160f2f54064f" providerId="ADAL" clId="{946B7E90-BF99-48B6-BEEF-2ECABC410362}" dt="2024-10-23T08:41:35.463" v="14318" actId="255"/>
          <ac:spMkLst>
            <pc:docMk/>
            <pc:sldMk cId="180966558" sldId="534"/>
            <ac:spMk id="27" creationId="{A09373C9-A5C3-7423-2722-612907CF0378}"/>
          </ac:spMkLst>
        </pc:spChg>
        <pc:spChg chg="mod">
          <ac:chgData name="Nick Kraus" userId="5d8ede12-9fea-4daf-b555-160f2f54064f" providerId="ADAL" clId="{946B7E90-BF99-48B6-BEEF-2ECABC410362}" dt="2024-10-22T08:29:11.968" v="11591" actId="20577"/>
          <ac:spMkLst>
            <pc:docMk/>
            <pc:sldMk cId="180966558" sldId="534"/>
            <ac:spMk id="31" creationId="{E78F543F-012B-D31D-4B47-FB6C7C9E8A64}"/>
          </ac:spMkLst>
        </pc:spChg>
        <pc:spChg chg="mod">
          <ac:chgData name="Nick Kraus" userId="5d8ede12-9fea-4daf-b555-160f2f54064f" providerId="ADAL" clId="{946B7E90-BF99-48B6-BEEF-2ECABC410362}" dt="2024-10-23T08:41:39.102" v="14319" actId="255"/>
          <ac:spMkLst>
            <pc:docMk/>
            <pc:sldMk cId="180966558" sldId="534"/>
            <ac:spMk id="33" creationId="{D1B2763E-205A-9F08-8FFC-1D767B99B1CA}"/>
          </ac:spMkLst>
        </pc:spChg>
        <pc:grpChg chg="mod">
          <ac:chgData name="Nick Kraus" userId="5d8ede12-9fea-4daf-b555-160f2f54064f" providerId="ADAL" clId="{946B7E90-BF99-48B6-BEEF-2ECABC410362}" dt="2024-10-22T08:00:21.841" v="10901" actId="1076"/>
          <ac:grpSpMkLst>
            <pc:docMk/>
            <pc:sldMk cId="180966558" sldId="534"/>
            <ac:grpSpMk id="45" creationId="{F4E1A774-84EC-4E70-6C1E-C35B96A0342D}"/>
          </ac:grpSpMkLst>
        </pc:grpChg>
      </pc:sldChg>
      <pc:sldChg chg="modSp add del mod ord">
        <pc:chgData name="Nick Kraus" userId="5d8ede12-9fea-4daf-b555-160f2f54064f" providerId="ADAL" clId="{946B7E90-BF99-48B6-BEEF-2ECABC410362}" dt="2024-10-22T07:37:14.784" v="10895" actId="2696"/>
        <pc:sldMkLst>
          <pc:docMk/>
          <pc:sldMk cId="2012527531" sldId="534"/>
        </pc:sldMkLst>
        <pc:spChg chg="mod">
          <ac:chgData name="Nick Kraus" userId="5d8ede12-9fea-4daf-b555-160f2f54064f" providerId="ADAL" clId="{946B7E90-BF99-48B6-BEEF-2ECABC410362}" dt="2024-10-21T12:23:20.583" v="10010" actId="20577"/>
          <ac:spMkLst>
            <pc:docMk/>
            <pc:sldMk cId="2012527531" sldId="534"/>
            <ac:spMk id="9" creationId="{3FDF7250-4CBD-63C2-AD38-A7652D3F8C2F}"/>
          </ac:spMkLst>
        </pc:spChg>
      </pc:sldChg>
      <pc:sldChg chg="addSp delSp modSp add del">
        <pc:chgData name="Nick Kraus" userId="5d8ede12-9fea-4daf-b555-160f2f54064f" providerId="ADAL" clId="{946B7E90-BF99-48B6-BEEF-2ECABC410362}" dt="2024-10-23T18:00:10.425" v="21122" actId="2696"/>
        <pc:sldMkLst>
          <pc:docMk/>
          <pc:sldMk cId="117641368" sldId="535"/>
        </pc:sldMkLst>
        <pc:spChg chg="add del mod">
          <ac:chgData name="Nick Kraus" userId="5d8ede12-9fea-4daf-b555-160f2f54064f" providerId="ADAL" clId="{946B7E90-BF99-48B6-BEEF-2ECABC410362}" dt="2024-10-23T17:16:45.360" v="19498"/>
          <ac:spMkLst>
            <pc:docMk/>
            <pc:sldMk cId="117641368" sldId="535"/>
            <ac:spMk id="2" creationId="{F68BEB0A-2C37-068C-F0AB-AB24CAFF2A07}"/>
          </ac:spMkLst>
        </pc:spChg>
      </pc:sldChg>
      <pc:sldChg chg="modSp add del mod ord">
        <pc:chgData name="Nick Kraus" userId="5d8ede12-9fea-4daf-b555-160f2f54064f" providerId="ADAL" clId="{946B7E90-BF99-48B6-BEEF-2ECABC410362}" dt="2024-10-22T07:38:10.493" v="10896" actId="2696"/>
        <pc:sldMkLst>
          <pc:docMk/>
          <pc:sldMk cId="1048434966" sldId="535"/>
        </pc:sldMkLst>
        <pc:spChg chg="mod">
          <ac:chgData name="Nick Kraus" userId="5d8ede12-9fea-4daf-b555-160f2f54064f" providerId="ADAL" clId="{946B7E90-BF99-48B6-BEEF-2ECABC410362}" dt="2024-10-21T13:31:08.473" v="10471"/>
          <ac:spMkLst>
            <pc:docMk/>
            <pc:sldMk cId="1048434966" sldId="535"/>
            <ac:spMk id="9" creationId="{3FDF7250-4CBD-63C2-AD38-A7652D3F8C2F}"/>
          </ac:spMkLst>
        </pc:spChg>
      </pc:sldChg>
      <pc:sldChg chg="addSp delSp modSp add mod ord">
        <pc:chgData name="Nick Kraus" userId="5d8ede12-9fea-4daf-b555-160f2f54064f" providerId="ADAL" clId="{946B7E90-BF99-48B6-BEEF-2ECABC410362}" dt="2024-10-29T09:02:05.518" v="26121" actId="20577"/>
        <pc:sldMkLst>
          <pc:docMk/>
          <pc:sldMk cId="1248100594" sldId="535"/>
        </pc:sldMkLst>
        <pc:spChg chg="mod">
          <ac:chgData name="Nick Kraus" userId="5d8ede12-9fea-4daf-b555-160f2f54064f" providerId="ADAL" clId="{946B7E90-BF99-48B6-BEEF-2ECABC410362}" dt="2024-10-23T19:55:47.724" v="23257" actId="1076"/>
          <ac:spMkLst>
            <pc:docMk/>
            <pc:sldMk cId="1248100594" sldId="535"/>
            <ac:spMk id="2" creationId="{16584191-6C3E-4883-7061-2E5AC20566A4}"/>
          </ac:spMkLst>
        </pc:spChg>
        <pc:spChg chg="add mod">
          <ac:chgData name="Nick Kraus" userId="5d8ede12-9fea-4daf-b555-160f2f54064f" providerId="ADAL" clId="{946B7E90-BF99-48B6-BEEF-2ECABC410362}" dt="2024-10-29T08:22:59.166" v="24620" actId="20577"/>
          <ac:spMkLst>
            <pc:docMk/>
            <pc:sldMk cId="1248100594" sldId="535"/>
            <ac:spMk id="3" creationId="{14A6CF4E-A0D3-D47F-BB95-E8D4E7C4C240}"/>
          </ac:spMkLst>
        </pc:spChg>
        <pc:spChg chg="del mod">
          <ac:chgData name="Nick Kraus" userId="5d8ede12-9fea-4daf-b555-160f2f54064f" providerId="ADAL" clId="{946B7E90-BF99-48B6-BEEF-2ECABC410362}" dt="2024-10-23T19:55:41.100" v="23253" actId="478"/>
          <ac:spMkLst>
            <pc:docMk/>
            <pc:sldMk cId="1248100594" sldId="535"/>
            <ac:spMk id="3" creationId="{7E9C5608-152B-F936-8357-D02A595B25C5}"/>
          </ac:spMkLst>
        </pc:spChg>
        <pc:spChg chg="mod">
          <ac:chgData name="Nick Kraus" userId="5d8ede12-9fea-4daf-b555-160f2f54064f" providerId="ADAL" clId="{946B7E90-BF99-48B6-BEEF-2ECABC410362}" dt="2024-10-29T09:02:05.518" v="26121" actId="20577"/>
          <ac:spMkLst>
            <pc:docMk/>
            <pc:sldMk cId="1248100594" sldId="535"/>
            <ac:spMk id="4" creationId="{6FEF2054-BF7D-CFF2-299A-DCEFC9498154}"/>
          </ac:spMkLst>
        </pc:spChg>
        <pc:spChg chg="add mod">
          <ac:chgData name="Nick Kraus" userId="5d8ede12-9fea-4daf-b555-160f2f54064f" providerId="ADAL" clId="{946B7E90-BF99-48B6-BEEF-2ECABC410362}" dt="2024-10-23T19:56:14.675" v="23273" actId="20577"/>
          <ac:spMkLst>
            <pc:docMk/>
            <pc:sldMk cId="1248100594" sldId="535"/>
            <ac:spMk id="6" creationId="{936542AD-5D29-66A5-450A-4467D94036C3}"/>
          </ac:spMkLst>
        </pc:spChg>
        <pc:spChg chg="mod">
          <ac:chgData name="Nick Kraus" userId="5d8ede12-9fea-4daf-b555-160f2f54064f" providerId="ADAL" clId="{946B7E90-BF99-48B6-BEEF-2ECABC410362}" dt="2024-10-29T08:22:42.658" v="24602" actId="1076"/>
          <ac:spMkLst>
            <pc:docMk/>
            <pc:sldMk cId="1248100594" sldId="535"/>
            <ac:spMk id="17" creationId="{6FBE5A96-3AC2-FC40-8443-997D654A0434}"/>
          </ac:spMkLst>
        </pc:spChg>
        <pc:spChg chg="mod">
          <ac:chgData name="Nick Kraus" userId="5d8ede12-9fea-4daf-b555-160f2f54064f" providerId="ADAL" clId="{946B7E90-BF99-48B6-BEEF-2ECABC410362}" dt="2024-10-23T20:13:06.997" v="23720" actId="20577"/>
          <ac:spMkLst>
            <pc:docMk/>
            <pc:sldMk cId="1248100594" sldId="535"/>
            <ac:spMk id="18" creationId="{9B582E31-8693-93C4-987C-B676767AA693}"/>
          </ac:spMkLst>
        </pc:spChg>
        <pc:spChg chg="mod">
          <ac:chgData name="Nick Kraus" userId="5d8ede12-9fea-4daf-b555-160f2f54064f" providerId="ADAL" clId="{946B7E90-BF99-48B6-BEEF-2ECABC410362}" dt="2024-10-23T20:17:24.323" v="24145" actId="20577"/>
          <ac:spMkLst>
            <pc:docMk/>
            <pc:sldMk cId="1248100594" sldId="535"/>
            <ac:spMk id="23" creationId="{BE48EA4A-B66D-ED44-6B68-634F30B34555}"/>
          </ac:spMkLst>
        </pc:spChg>
        <pc:picChg chg="del">
          <ac:chgData name="Nick Kraus" userId="5d8ede12-9fea-4daf-b555-160f2f54064f" providerId="ADAL" clId="{946B7E90-BF99-48B6-BEEF-2ECABC410362}" dt="2024-10-23T19:55:29.781" v="23251" actId="478"/>
          <ac:picMkLst>
            <pc:docMk/>
            <pc:sldMk cId="1248100594" sldId="535"/>
            <ac:picMk id="5" creationId="{9EFB5C57-01F5-C6CE-A629-12F0C94B57D5}"/>
          </ac:picMkLst>
        </pc:picChg>
        <pc:picChg chg="del">
          <ac:chgData name="Nick Kraus" userId="5d8ede12-9fea-4daf-b555-160f2f54064f" providerId="ADAL" clId="{946B7E90-BF99-48B6-BEEF-2ECABC410362}" dt="2024-10-23T19:54:25.155" v="23160" actId="478"/>
          <ac:picMkLst>
            <pc:docMk/>
            <pc:sldMk cId="1248100594" sldId="535"/>
            <ac:picMk id="7" creationId="{627A94C9-81B7-90DB-C786-03DE021C42F8}"/>
          </ac:picMkLst>
        </pc:picChg>
      </pc:sldChg>
      <pc:sldChg chg="add del">
        <pc:chgData name="Nick Kraus" userId="5d8ede12-9fea-4daf-b555-160f2f54064f" providerId="ADAL" clId="{946B7E90-BF99-48B6-BEEF-2ECABC410362}" dt="2024-10-23T13:03:29.452" v="18220" actId="2696"/>
        <pc:sldMkLst>
          <pc:docMk/>
          <pc:sldMk cId="2702614429" sldId="535"/>
        </pc:sldMkLst>
      </pc:sldChg>
      <pc:sldChg chg="add del">
        <pc:chgData name="Nick Kraus" userId="5d8ede12-9fea-4daf-b555-160f2f54064f" providerId="ADAL" clId="{946B7E90-BF99-48B6-BEEF-2ECABC410362}" dt="2024-10-23T19:20:37.329" v="22442" actId="2696"/>
        <pc:sldMkLst>
          <pc:docMk/>
          <pc:sldMk cId="4140753817" sldId="535"/>
        </pc:sldMkLst>
      </pc:sldChg>
      <pc:sldChg chg="addSp delSp modSp new del mod">
        <pc:chgData name="Nick Kraus" userId="5d8ede12-9fea-4daf-b555-160f2f54064f" providerId="ADAL" clId="{946B7E90-BF99-48B6-BEEF-2ECABC410362}" dt="2024-10-29T09:59:53.487" v="27552" actId="2696"/>
        <pc:sldMkLst>
          <pc:docMk/>
          <pc:sldMk cId="2126412679" sldId="536"/>
        </pc:sldMkLst>
        <pc:spChg chg="del">
          <ac:chgData name="Nick Kraus" userId="5d8ede12-9fea-4daf-b555-160f2f54064f" providerId="ADAL" clId="{946B7E90-BF99-48B6-BEEF-2ECABC410362}" dt="2024-10-23T19:59:27.491" v="23343" actId="22"/>
          <ac:spMkLst>
            <pc:docMk/>
            <pc:sldMk cId="2126412679" sldId="536"/>
            <ac:spMk id="3" creationId="{B15566A0-FA07-5E77-58BD-8837BA4EE48A}"/>
          </ac:spMkLst>
        </pc:spChg>
        <pc:spChg chg="add del mod">
          <ac:chgData name="Nick Kraus" userId="5d8ede12-9fea-4daf-b555-160f2f54064f" providerId="ADAL" clId="{946B7E90-BF99-48B6-BEEF-2ECABC410362}" dt="2024-10-23T20:00:00.721" v="23348" actId="22"/>
          <ac:spMkLst>
            <pc:docMk/>
            <pc:sldMk cId="2126412679" sldId="536"/>
            <ac:spMk id="9" creationId="{61761D4D-40E7-CE76-35E7-892831E52A7A}"/>
          </ac:spMkLst>
        </pc:spChg>
        <pc:picChg chg="add del mod ord">
          <ac:chgData name="Nick Kraus" userId="5d8ede12-9fea-4daf-b555-160f2f54064f" providerId="ADAL" clId="{946B7E90-BF99-48B6-BEEF-2ECABC410362}" dt="2024-10-23T19:59:37.210" v="23347" actId="478"/>
          <ac:picMkLst>
            <pc:docMk/>
            <pc:sldMk cId="2126412679" sldId="536"/>
            <ac:picMk id="7" creationId="{8FD08288-75B2-F5A4-E783-F5A1B3DEA568}"/>
          </ac:picMkLst>
        </pc:picChg>
        <pc:picChg chg="add mod ord">
          <ac:chgData name="Nick Kraus" userId="5d8ede12-9fea-4daf-b555-160f2f54064f" providerId="ADAL" clId="{946B7E90-BF99-48B6-BEEF-2ECABC410362}" dt="2024-10-23T20:00:08.114" v="23352" actId="1076"/>
          <ac:picMkLst>
            <pc:docMk/>
            <pc:sldMk cId="2126412679" sldId="536"/>
            <ac:picMk id="11" creationId="{A47465E5-6773-55F0-1349-5A337DDB8593}"/>
          </ac:picMkLst>
        </pc:picChg>
      </pc:sldChg>
      <pc:sldChg chg="addSp delSp modSp add mod ord">
        <pc:chgData name="Nick Kraus" userId="5d8ede12-9fea-4daf-b555-160f2f54064f" providerId="ADAL" clId="{946B7E90-BF99-48B6-BEEF-2ECABC410362}" dt="2024-10-29T15:43:46.249" v="28419" actId="20577"/>
        <pc:sldMkLst>
          <pc:docMk/>
          <pc:sldMk cId="3827386743" sldId="537"/>
        </pc:sldMkLst>
        <pc:spChg chg="mod">
          <ac:chgData name="Nick Kraus" userId="5d8ede12-9fea-4daf-b555-160f2f54064f" providerId="ADAL" clId="{946B7E90-BF99-48B6-BEEF-2ECABC410362}" dt="2024-10-29T08:55:14.108" v="25632" actId="20577"/>
          <ac:spMkLst>
            <pc:docMk/>
            <pc:sldMk cId="3827386743" sldId="537"/>
            <ac:spMk id="2" creationId="{EBE38FA4-FCED-AF42-1F82-0EC2156E5D58}"/>
          </ac:spMkLst>
        </pc:spChg>
        <pc:spChg chg="add mod">
          <ac:chgData name="Nick Kraus" userId="5d8ede12-9fea-4daf-b555-160f2f54064f" providerId="ADAL" clId="{946B7E90-BF99-48B6-BEEF-2ECABC410362}" dt="2024-10-29T08:54:38.143" v="25543"/>
          <ac:spMkLst>
            <pc:docMk/>
            <pc:sldMk cId="3827386743" sldId="537"/>
            <ac:spMk id="3" creationId="{F2F97DB3-45AB-63AB-3883-53F9E6B36F1B}"/>
          </ac:spMkLst>
        </pc:spChg>
        <pc:spChg chg="mod">
          <ac:chgData name="Nick Kraus" userId="5d8ede12-9fea-4daf-b555-160f2f54064f" providerId="ADAL" clId="{946B7E90-BF99-48B6-BEEF-2ECABC410362}" dt="2024-10-29T09:02:55.526" v="26319" actId="20577"/>
          <ac:spMkLst>
            <pc:docMk/>
            <pc:sldMk cId="3827386743" sldId="537"/>
            <ac:spMk id="4" creationId="{3E577F3A-109F-CD89-450E-05E6BC5B31DE}"/>
          </ac:spMkLst>
        </pc:spChg>
        <pc:spChg chg="mod">
          <ac:chgData name="Nick Kraus" userId="5d8ede12-9fea-4daf-b555-160f2f54064f" providerId="ADAL" clId="{946B7E90-BF99-48B6-BEEF-2ECABC410362}" dt="2024-10-29T09:46:08.763" v="27423" actId="1076"/>
          <ac:spMkLst>
            <pc:docMk/>
            <pc:sldMk cId="3827386743" sldId="537"/>
            <ac:spMk id="5" creationId="{A8FAD6BC-F3F1-29D1-9A3F-4BE71BE7CE2F}"/>
          </ac:spMkLst>
        </pc:spChg>
        <pc:spChg chg="add del mod">
          <ac:chgData name="Nick Kraus" userId="5d8ede12-9fea-4daf-b555-160f2f54064f" providerId="ADAL" clId="{946B7E90-BF99-48B6-BEEF-2ECABC410362}" dt="2024-10-29T08:59:22.170" v="25766"/>
          <ac:spMkLst>
            <pc:docMk/>
            <pc:sldMk cId="3827386743" sldId="537"/>
            <ac:spMk id="6" creationId="{4279481C-361A-253D-34E6-7904FC2A5869}"/>
          </ac:spMkLst>
        </pc:spChg>
        <pc:spChg chg="add del mod">
          <ac:chgData name="Nick Kraus" userId="5d8ede12-9fea-4daf-b555-160f2f54064f" providerId="ADAL" clId="{946B7E90-BF99-48B6-BEEF-2ECABC410362}" dt="2024-10-23T20:00:59.015" v="23355" actId="22"/>
          <ac:spMkLst>
            <pc:docMk/>
            <pc:sldMk cId="3827386743" sldId="537"/>
            <ac:spMk id="6" creationId="{74B6CF4A-72D2-5FCD-D55B-F6819EDC79D7}"/>
          </ac:spMkLst>
        </pc:spChg>
        <pc:spChg chg="add mod">
          <ac:chgData name="Nick Kraus" userId="5d8ede12-9fea-4daf-b555-160f2f54064f" providerId="ADAL" clId="{946B7E90-BF99-48B6-BEEF-2ECABC410362}" dt="2024-10-29T15:43:46.249" v="28419" actId="20577"/>
          <ac:spMkLst>
            <pc:docMk/>
            <pc:sldMk cId="3827386743" sldId="537"/>
            <ac:spMk id="7" creationId="{226AFB63-428C-340D-9DCE-2384E60DDCFA}"/>
          </ac:spMkLst>
        </pc:spChg>
        <pc:spChg chg="add mod">
          <ac:chgData name="Nick Kraus" userId="5d8ede12-9fea-4daf-b555-160f2f54064f" providerId="ADAL" clId="{946B7E90-BF99-48B6-BEEF-2ECABC410362}" dt="2024-10-29T09:05:13.359" v="26423" actId="14100"/>
          <ac:spMkLst>
            <pc:docMk/>
            <pc:sldMk cId="3827386743" sldId="537"/>
            <ac:spMk id="9" creationId="{07CC4339-2A30-FF3A-3868-4BAD4473419A}"/>
          </ac:spMkLst>
        </pc:spChg>
        <pc:picChg chg="add mod ord">
          <ac:chgData name="Nick Kraus" userId="5d8ede12-9fea-4daf-b555-160f2f54064f" providerId="ADAL" clId="{946B7E90-BF99-48B6-BEEF-2ECABC410362}" dt="2024-10-29T08:56:56.171" v="25721" actId="1076"/>
          <ac:picMkLst>
            <pc:docMk/>
            <pc:sldMk cId="3827386743" sldId="537"/>
            <ac:picMk id="8" creationId="{11CD741C-6C93-5A4A-3B19-7476F17D0DD3}"/>
          </ac:picMkLst>
        </pc:picChg>
        <pc:picChg chg="del">
          <ac:chgData name="Nick Kraus" userId="5d8ede12-9fea-4daf-b555-160f2f54064f" providerId="ADAL" clId="{946B7E90-BF99-48B6-BEEF-2ECABC410362}" dt="2024-10-23T20:00:33.744" v="23354" actId="478"/>
          <ac:picMkLst>
            <pc:docMk/>
            <pc:sldMk cId="3827386743" sldId="537"/>
            <ac:picMk id="11" creationId="{A47465E5-6773-55F0-1349-5A337DDB8593}"/>
          </ac:picMkLst>
        </pc:picChg>
      </pc:sldChg>
      <pc:sldChg chg="addSp delSp modSp new mod ord">
        <pc:chgData name="Nick Kraus" userId="5d8ede12-9fea-4daf-b555-160f2f54064f" providerId="ADAL" clId="{946B7E90-BF99-48B6-BEEF-2ECABC410362}" dt="2024-10-29T15:55:42.620" v="29347" actId="20577"/>
        <pc:sldMkLst>
          <pc:docMk/>
          <pc:sldMk cId="2275164090" sldId="538"/>
        </pc:sldMkLst>
        <pc:spChg chg="mod">
          <ac:chgData name="Nick Kraus" userId="5d8ede12-9fea-4daf-b555-160f2f54064f" providerId="ADAL" clId="{946B7E90-BF99-48B6-BEEF-2ECABC410362}" dt="2024-10-29T09:27:08.913" v="27160" actId="1076"/>
          <ac:spMkLst>
            <pc:docMk/>
            <pc:sldMk cId="2275164090" sldId="538"/>
            <ac:spMk id="2" creationId="{38C652AB-CF9A-F55C-85CF-176EFB07F08F}"/>
          </ac:spMkLst>
        </pc:spChg>
        <pc:spChg chg="del">
          <ac:chgData name="Nick Kraus" userId="5d8ede12-9fea-4daf-b555-160f2f54064f" providerId="ADAL" clId="{946B7E90-BF99-48B6-BEEF-2ECABC410362}" dt="2024-10-29T09:28:04.871" v="27164" actId="21"/>
          <ac:spMkLst>
            <pc:docMk/>
            <pc:sldMk cId="2275164090" sldId="538"/>
            <ac:spMk id="3" creationId="{A74E6E49-1EDC-E8B4-0EA1-5CD9F511FD87}"/>
          </ac:spMkLst>
        </pc:spChg>
        <pc:spChg chg="mod">
          <ac:chgData name="Nick Kraus" userId="5d8ede12-9fea-4daf-b555-160f2f54064f" providerId="ADAL" clId="{946B7E90-BF99-48B6-BEEF-2ECABC410362}" dt="2024-10-29T09:41:14.270" v="27377" actId="14100"/>
          <ac:spMkLst>
            <pc:docMk/>
            <pc:sldMk cId="2275164090" sldId="538"/>
            <ac:spMk id="5" creationId="{A57F7B68-B53E-1C1A-546F-5015F72D2363}"/>
          </ac:spMkLst>
        </pc:spChg>
        <pc:spChg chg="add mod">
          <ac:chgData name="Nick Kraus" userId="5d8ede12-9fea-4daf-b555-160f2f54064f" providerId="ADAL" clId="{946B7E90-BF99-48B6-BEEF-2ECABC410362}" dt="2024-10-29T09:26:29.666" v="27119"/>
          <ac:spMkLst>
            <pc:docMk/>
            <pc:sldMk cId="2275164090" sldId="538"/>
            <ac:spMk id="6" creationId="{3B035014-976D-6108-860C-C2E2DDDE1251}"/>
          </ac:spMkLst>
        </pc:spChg>
        <pc:spChg chg="add mod">
          <ac:chgData name="Nick Kraus" userId="5d8ede12-9fea-4daf-b555-160f2f54064f" providerId="ADAL" clId="{946B7E90-BF99-48B6-BEEF-2ECABC410362}" dt="2024-10-29T15:55:42.620" v="29347" actId="20577"/>
          <ac:spMkLst>
            <pc:docMk/>
            <pc:sldMk cId="2275164090" sldId="538"/>
            <ac:spMk id="10" creationId="{0C4066BE-D89B-D175-DEB7-A01296810821}"/>
          </ac:spMkLst>
        </pc:spChg>
        <pc:picChg chg="add del mod">
          <ac:chgData name="Nick Kraus" userId="5d8ede12-9fea-4daf-b555-160f2f54064f" providerId="ADAL" clId="{946B7E90-BF99-48B6-BEEF-2ECABC410362}" dt="2024-10-29T09:33:53.735" v="27166" actId="478"/>
          <ac:picMkLst>
            <pc:docMk/>
            <pc:sldMk cId="2275164090" sldId="538"/>
            <ac:picMk id="7" creationId="{B472D795-C505-F5E4-8839-B16EE12D7AEA}"/>
          </ac:picMkLst>
        </pc:picChg>
        <pc:picChg chg="add mod ord">
          <ac:chgData name="Nick Kraus" userId="5d8ede12-9fea-4daf-b555-160f2f54064f" providerId="ADAL" clId="{946B7E90-BF99-48B6-BEEF-2ECABC410362}" dt="2024-10-29T09:39:50.735" v="27240" actId="167"/>
          <ac:picMkLst>
            <pc:docMk/>
            <pc:sldMk cId="2275164090" sldId="538"/>
            <ac:picMk id="9" creationId="{5C9EDCEC-D367-1B6E-857A-A6EF786B34B8}"/>
          </ac:picMkLst>
        </pc:picChg>
      </pc:sldChg>
      <pc:sldChg chg="addSp delSp modSp add del mod">
        <pc:chgData name="Nick Kraus" userId="5d8ede12-9fea-4daf-b555-160f2f54064f" providerId="ADAL" clId="{946B7E90-BF99-48B6-BEEF-2ECABC410362}" dt="2024-10-23T20:02:47.983" v="23369" actId="2696"/>
        <pc:sldMkLst>
          <pc:docMk/>
          <pc:sldMk cId="2489917528" sldId="538"/>
        </pc:sldMkLst>
        <pc:spChg chg="del mod">
          <ac:chgData name="Nick Kraus" userId="5d8ede12-9fea-4daf-b555-160f2f54064f" providerId="ADAL" clId="{946B7E90-BF99-48B6-BEEF-2ECABC410362}" dt="2024-10-23T20:02:44.019" v="23368" actId="478"/>
          <ac:spMkLst>
            <pc:docMk/>
            <pc:sldMk cId="2489917528" sldId="538"/>
            <ac:spMk id="5" creationId="{A8FAD6BC-F3F1-29D1-9A3F-4BE71BE7CE2F}"/>
          </ac:spMkLst>
        </pc:spChg>
        <pc:spChg chg="add mod">
          <ac:chgData name="Nick Kraus" userId="5d8ede12-9fea-4daf-b555-160f2f54064f" providerId="ADAL" clId="{946B7E90-BF99-48B6-BEEF-2ECABC410362}" dt="2024-10-23T20:02:27.196" v="23365" actId="21"/>
          <ac:spMkLst>
            <pc:docMk/>
            <pc:sldMk cId="2489917528" sldId="538"/>
            <ac:spMk id="6" creationId="{CA2E7D73-C888-0F94-6E14-2C92E3623EC9}"/>
          </ac:spMkLst>
        </pc:spChg>
        <pc:picChg chg="del mod">
          <ac:chgData name="Nick Kraus" userId="5d8ede12-9fea-4daf-b555-160f2f54064f" providerId="ADAL" clId="{946B7E90-BF99-48B6-BEEF-2ECABC410362}" dt="2024-10-23T20:02:27.196" v="23365" actId="21"/>
          <ac:picMkLst>
            <pc:docMk/>
            <pc:sldMk cId="2489917528" sldId="538"/>
            <ac:picMk id="8" creationId="{11CD741C-6C93-5A4A-3B19-7476F17D0DD3}"/>
          </ac:picMkLst>
        </pc:picChg>
      </pc:sldChg>
      <pc:sldChg chg="add del">
        <pc:chgData name="Nick Kraus" userId="5d8ede12-9fea-4daf-b555-160f2f54064f" providerId="ADAL" clId="{946B7E90-BF99-48B6-BEEF-2ECABC410362}" dt="2024-10-23T20:02:55.798" v="23372"/>
        <pc:sldMkLst>
          <pc:docMk/>
          <pc:sldMk cId="888716417" sldId="539"/>
        </pc:sldMkLst>
      </pc:sldChg>
      <pc:sldChg chg="addSp delSp modSp new mod ord">
        <pc:chgData name="Nick Kraus" userId="5d8ede12-9fea-4daf-b555-160f2f54064f" providerId="ADAL" clId="{946B7E90-BF99-48B6-BEEF-2ECABC410362}" dt="2024-10-30T13:04:52.374" v="31873" actId="478"/>
        <pc:sldMkLst>
          <pc:docMk/>
          <pc:sldMk cId="2356104563" sldId="539"/>
        </pc:sldMkLst>
        <pc:spChg chg="mod">
          <ac:chgData name="Nick Kraus" userId="5d8ede12-9fea-4daf-b555-160f2f54064f" providerId="ADAL" clId="{946B7E90-BF99-48B6-BEEF-2ECABC410362}" dt="2024-10-29T09:45:37.184" v="27422" actId="20577"/>
          <ac:spMkLst>
            <pc:docMk/>
            <pc:sldMk cId="2356104563" sldId="539"/>
            <ac:spMk id="2" creationId="{038F91AF-0C9D-DF78-F692-BCA2AFA92C46}"/>
          </ac:spMkLst>
        </pc:spChg>
        <pc:spChg chg="add mod">
          <ac:chgData name="Nick Kraus" userId="5d8ede12-9fea-4daf-b555-160f2f54064f" providerId="ADAL" clId="{946B7E90-BF99-48B6-BEEF-2ECABC410362}" dt="2024-10-29T09:45:30.641" v="27386"/>
          <ac:spMkLst>
            <pc:docMk/>
            <pc:sldMk cId="2356104563" sldId="539"/>
            <ac:spMk id="3" creationId="{2C471F5D-1C94-C0F2-A251-B063BC42F4BE}"/>
          </ac:spMkLst>
        </pc:spChg>
        <pc:spChg chg="del">
          <ac:chgData name="Nick Kraus" userId="5d8ede12-9fea-4daf-b555-160f2f54064f" providerId="ADAL" clId="{946B7E90-BF99-48B6-BEEF-2ECABC410362}" dt="2024-10-23T20:04:03.763" v="23377" actId="22"/>
          <ac:spMkLst>
            <pc:docMk/>
            <pc:sldMk cId="2356104563" sldId="539"/>
            <ac:spMk id="3" creationId="{43350F6D-BEF9-18FB-F269-D059FB02ADEC}"/>
          </ac:spMkLst>
        </pc:spChg>
        <pc:spChg chg="mod">
          <ac:chgData name="Nick Kraus" userId="5d8ede12-9fea-4daf-b555-160f2f54064f" providerId="ADAL" clId="{946B7E90-BF99-48B6-BEEF-2ECABC410362}" dt="2024-10-29T09:46:26.944" v="27425" actId="1076"/>
          <ac:spMkLst>
            <pc:docMk/>
            <pc:sldMk cId="2356104563" sldId="539"/>
            <ac:spMk id="5" creationId="{D920A77B-4F7E-8E9D-E3B3-BCAFC9C8810C}"/>
          </ac:spMkLst>
        </pc:spChg>
        <pc:spChg chg="add del mod">
          <ac:chgData name="Nick Kraus" userId="5d8ede12-9fea-4daf-b555-160f2f54064f" providerId="ADAL" clId="{946B7E90-BF99-48B6-BEEF-2ECABC410362}" dt="2024-10-29T09:47:44.913" v="27431"/>
          <ac:spMkLst>
            <pc:docMk/>
            <pc:sldMk cId="2356104563" sldId="539"/>
            <ac:spMk id="6" creationId="{B6BD168E-D919-B0FB-F990-BD1F9BBD4D39}"/>
          </ac:spMkLst>
        </pc:spChg>
        <pc:spChg chg="add mod">
          <ac:chgData name="Nick Kraus" userId="5d8ede12-9fea-4daf-b555-160f2f54064f" providerId="ADAL" clId="{946B7E90-BF99-48B6-BEEF-2ECABC410362}" dt="2024-10-29T16:08:19.739" v="30111" actId="20577"/>
          <ac:spMkLst>
            <pc:docMk/>
            <pc:sldMk cId="2356104563" sldId="539"/>
            <ac:spMk id="8" creationId="{21694E84-DA73-3788-99CE-94A6586E89AB}"/>
          </ac:spMkLst>
        </pc:spChg>
        <pc:picChg chg="add mod ord">
          <ac:chgData name="Nick Kraus" userId="5d8ede12-9fea-4daf-b555-160f2f54064f" providerId="ADAL" clId="{946B7E90-BF99-48B6-BEEF-2ECABC410362}" dt="2024-10-30T13:04:50.142" v="31872" actId="14826"/>
          <ac:picMkLst>
            <pc:docMk/>
            <pc:sldMk cId="2356104563" sldId="539"/>
            <ac:picMk id="7" creationId="{5D763315-486A-78BC-89DF-853D7044FA38}"/>
          </ac:picMkLst>
        </pc:picChg>
        <pc:picChg chg="add del mod">
          <ac:chgData name="Nick Kraus" userId="5d8ede12-9fea-4daf-b555-160f2f54064f" providerId="ADAL" clId="{946B7E90-BF99-48B6-BEEF-2ECABC410362}" dt="2024-10-30T13:04:52.374" v="31873" actId="478"/>
          <ac:picMkLst>
            <pc:docMk/>
            <pc:sldMk cId="2356104563" sldId="539"/>
            <ac:picMk id="9" creationId="{B7B68F35-25F6-362F-8092-5297AC7BFA96}"/>
          </ac:picMkLst>
        </pc:picChg>
      </pc:sldChg>
      <pc:sldChg chg="addSp delSp modSp new mod ord">
        <pc:chgData name="Nick Kraus" userId="5d8ede12-9fea-4daf-b555-160f2f54064f" providerId="ADAL" clId="{946B7E90-BF99-48B6-BEEF-2ECABC410362}" dt="2024-10-30T14:19:50.555" v="31877" actId="14826"/>
        <pc:sldMkLst>
          <pc:docMk/>
          <pc:sldMk cId="2808391021" sldId="540"/>
        </pc:sldMkLst>
        <pc:spChg chg="mod">
          <ac:chgData name="Nick Kraus" userId="5d8ede12-9fea-4daf-b555-160f2f54064f" providerId="ADAL" clId="{946B7E90-BF99-48B6-BEEF-2ECABC410362}" dt="2024-10-29T09:57:21.902" v="27535" actId="20577"/>
          <ac:spMkLst>
            <pc:docMk/>
            <pc:sldMk cId="2808391021" sldId="540"/>
            <ac:spMk id="2" creationId="{5070AFAE-EF49-4E7C-4633-B3E6DA44F0B1}"/>
          </ac:spMkLst>
        </pc:spChg>
        <pc:spChg chg="add mod">
          <ac:chgData name="Nick Kraus" userId="5d8ede12-9fea-4daf-b555-160f2f54064f" providerId="ADAL" clId="{946B7E90-BF99-48B6-BEEF-2ECABC410362}" dt="2024-10-29T09:57:11.082" v="27479"/>
          <ac:spMkLst>
            <pc:docMk/>
            <pc:sldMk cId="2808391021" sldId="540"/>
            <ac:spMk id="3" creationId="{3DAEB0C0-FBD9-64F5-A9D0-1D814D63571B}"/>
          </ac:spMkLst>
        </pc:spChg>
        <pc:spChg chg="del">
          <ac:chgData name="Nick Kraus" userId="5d8ede12-9fea-4daf-b555-160f2f54064f" providerId="ADAL" clId="{946B7E90-BF99-48B6-BEEF-2ECABC410362}" dt="2024-10-23T20:05:05.919" v="23381" actId="22"/>
          <ac:spMkLst>
            <pc:docMk/>
            <pc:sldMk cId="2808391021" sldId="540"/>
            <ac:spMk id="3" creationId="{5862DF76-FEA1-3B26-6F3E-11860E01C4C2}"/>
          </ac:spMkLst>
        </pc:spChg>
        <pc:spChg chg="del">
          <ac:chgData name="Nick Kraus" userId="5d8ede12-9fea-4daf-b555-160f2f54064f" providerId="ADAL" clId="{946B7E90-BF99-48B6-BEEF-2ECABC410362}" dt="2024-10-30T08:07:13.500" v="31515" actId="21"/>
          <ac:spMkLst>
            <pc:docMk/>
            <pc:sldMk cId="2808391021" sldId="540"/>
            <ac:spMk id="5" creationId="{BBFBC9DF-C00D-B321-4806-F2F97A465595}"/>
          </ac:spMkLst>
        </pc:spChg>
        <pc:spChg chg="add mod">
          <ac:chgData name="Nick Kraus" userId="5d8ede12-9fea-4daf-b555-160f2f54064f" providerId="ADAL" clId="{946B7E90-BF99-48B6-BEEF-2ECABC410362}" dt="2024-10-29T16:20:21.051" v="31012" actId="20577"/>
          <ac:spMkLst>
            <pc:docMk/>
            <pc:sldMk cId="2808391021" sldId="540"/>
            <ac:spMk id="6" creationId="{986AC824-CFD9-5C09-0010-A5D916202BF8}"/>
          </ac:spMkLst>
        </pc:spChg>
        <pc:picChg chg="add mod ord">
          <ac:chgData name="Nick Kraus" userId="5d8ede12-9fea-4daf-b555-160f2f54064f" providerId="ADAL" clId="{946B7E90-BF99-48B6-BEEF-2ECABC410362}" dt="2024-10-30T14:19:50.555" v="31877" actId="14826"/>
          <ac:picMkLst>
            <pc:docMk/>
            <pc:sldMk cId="2808391021" sldId="540"/>
            <ac:picMk id="7" creationId="{9C3CD800-B36A-79F4-16E1-F2027FD5DCB9}"/>
          </ac:picMkLst>
        </pc:picChg>
      </pc:sldChg>
      <pc:sldChg chg="new del">
        <pc:chgData name="Nick Kraus" userId="5d8ede12-9fea-4daf-b555-160f2f54064f" providerId="ADAL" clId="{946B7E90-BF99-48B6-BEEF-2ECABC410362}" dt="2024-10-23T20:06:24.693" v="23387" actId="680"/>
        <pc:sldMkLst>
          <pc:docMk/>
          <pc:sldMk cId="2120414808" sldId="541"/>
        </pc:sldMkLst>
      </pc:sldChg>
      <pc:sldChg chg="addSp delSp modSp new mod ord">
        <pc:chgData name="Nick Kraus" userId="5d8ede12-9fea-4daf-b555-160f2f54064f" providerId="ADAL" clId="{946B7E90-BF99-48B6-BEEF-2ECABC410362}" dt="2024-10-30T08:11:00.526" v="31831" actId="14100"/>
        <pc:sldMkLst>
          <pc:docMk/>
          <pc:sldMk cId="4034259742" sldId="541"/>
        </pc:sldMkLst>
        <pc:spChg chg="mod">
          <ac:chgData name="Nick Kraus" userId="5d8ede12-9fea-4daf-b555-160f2f54064f" providerId="ADAL" clId="{946B7E90-BF99-48B6-BEEF-2ECABC410362}" dt="2024-10-29T16:22:26.062" v="31027" actId="20577"/>
          <ac:spMkLst>
            <pc:docMk/>
            <pc:sldMk cId="4034259742" sldId="541"/>
            <ac:spMk id="2" creationId="{313270D9-DCF0-ED2E-8484-51E50DD13635}"/>
          </ac:spMkLst>
        </pc:spChg>
        <pc:spChg chg="add mod">
          <ac:chgData name="Nick Kraus" userId="5d8ede12-9fea-4daf-b555-160f2f54064f" providerId="ADAL" clId="{946B7E90-BF99-48B6-BEEF-2ECABC410362}" dt="2024-10-29T10:00:32.168" v="27556"/>
          <ac:spMkLst>
            <pc:docMk/>
            <pc:sldMk cId="4034259742" sldId="541"/>
            <ac:spMk id="3" creationId="{39BC3C1D-BE35-0E36-9C7C-A348E0C9FDAD}"/>
          </ac:spMkLst>
        </pc:spChg>
        <pc:spChg chg="del">
          <ac:chgData name="Nick Kraus" userId="5d8ede12-9fea-4daf-b555-160f2f54064f" providerId="ADAL" clId="{946B7E90-BF99-48B6-BEEF-2ECABC410362}" dt="2024-10-23T20:06:31.025" v="23389" actId="22"/>
          <ac:spMkLst>
            <pc:docMk/>
            <pc:sldMk cId="4034259742" sldId="541"/>
            <ac:spMk id="3" creationId="{ACC1ADE8-AE25-BC88-0ED2-4AA422F2E964}"/>
          </ac:spMkLst>
        </pc:spChg>
        <pc:spChg chg="mod">
          <ac:chgData name="Nick Kraus" userId="5d8ede12-9fea-4daf-b555-160f2f54064f" providerId="ADAL" clId="{946B7E90-BF99-48B6-BEEF-2ECABC410362}" dt="2024-10-30T08:10:57.726" v="31830" actId="1076"/>
          <ac:spMkLst>
            <pc:docMk/>
            <pc:sldMk cId="4034259742" sldId="541"/>
            <ac:spMk id="5" creationId="{9043D924-4846-D0A1-46F8-740A4D1974EF}"/>
          </ac:spMkLst>
        </pc:spChg>
        <pc:spChg chg="add mod">
          <ac:chgData name="Nick Kraus" userId="5d8ede12-9fea-4daf-b555-160f2f54064f" providerId="ADAL" clId="{946B7E90-BF99-48B6-BEEF-2ECABC410362}" dt="2024-10-30T08:11:00.526" v="31831" actId="14100"/>
          <ac:spMkLst>
            <pc:docMk/>
            <pc:sldMk cId="4034259742" sldId="541"/>
            <ac:spMk id="6" creationId="{98F07368-08B5-0FBF-F84D-C3B4031335A4}"/>
          </ac:spMkLst>
        </pc:spChg>
        <pc:spChg chg="add mod">
          <ac:chgData name="Nick Kraus" userId="5d8ede12-9fea-4daf-b555-160f2f54064f" providerId="ADAL" clId="{946B7E90-BF99-48B6-BEEF-2ECABC410362}" dt="2024-10-29T15:34:50.417" v="28303" actId="14100"/>
          <ac:spMkLst>
            <pc:docMk/>
            <pc:sldMk cId="4034259742" sldId="541"/>
            <ac:spMk id="8" creationId="{E28295F3-9B9E-3A05-31C5-9460E3F72AB1}"/>
          </ac:spMkLst>
        </pc:spChg>
        <pc:spChg chg="add del mod">
          <ac:chgData name="Nick Kraus" userId="5d8ede12-9fea-4daf-b555-160f2f54064f" providerId="ADAL" clId="{946B7E90-BF99-48B6-BEEF-2ECABC410362}" dt="2024-10-29T15:33:03.568" v="28278"/>
          <ac:spMkLst>
            <pc:docMk/>
            <pc:sldMk cId="4034259742" sldId="541"/>
            <ac:spMk id="10" creationId="{8DF17BA4-833D-6E25-85B7-0FEFD430B4EB}"/>
          </ac:spMkLst>
        </pc:spChg>
        <pc:spChg chg="add del mod">
          <ac:chgData name="Nick Kraus" userId="5d8ede12-9fea-4daf-b555-160f2f54064f" providerId="ADAL" clId="{946B7E90-BF99-48B6-BEEF-2ECABC410362}" dt="2024-10-29T15:33:45.523" v="28289" actId="931"/>
          <ac:spMkLst>
            <pc:docMk/>
            <pc:sldMk cId="4034259742" sldId="541"/>
            <ac:spMk id="14" creationId="{4DD5B1BD-3BC8-27F3-3B63-EB1C5DE179BE}"/>
          </ac:spMkLst>
        </pc:spChg>
        <pc:picChg chg="add del mod ord">
          <ac:chgData name="Nick Kraus" userId="5d8ede12-9fea-4daf-b555-160f2f54064f" providerId="ADAL" clId="{946B7E90-BF99-48B6-BEEF-2ECABC410362}" dt="2024-10-29T15:32:59.666" v="28277" actId="478"/>
          <ac:picMkLst>
            <pc:docMk/>
            <pc:sldMk cId="4034259742" sldId="541"/>
            <ac:picMk id="7" creationId="{CD9F5192-7D9B-47D5-0122-E9EEF0AADEB6}"/>
          </ac:picMkLst>
        </pc:picChg>
        <pc:picChg chg="add del mod">
          <ac:chgData name="Nick Kraus" userId="5d8ede12-9fea-4daf-b555-160f2f54064f" providerId="ADAL" clId="{946B7E90-BF99-48B6-BEEF-2ECABC410362}" dt="2024-10-29T15:33:30.896" v="28288" actId="478"/>
          <ac:picMkLst>
            <pc:docMk/>
            <pc:sldMk cId="4034259742" sldId="541"/>
            <ac:picMk id="12" creationId="{AD722CCC-01B7-61FF-8EA6-BB4EF5435B31}"/>
          </ac:picMkLst>
        </pc:picChg>
        <pc:picChg chg="add mod ord">
          <ac:chgData name="Nick Kraus" userId="5d8ede12-9fea-4daf-b555-160f2f54064f" providerId="ADAL" clId="{946B7E90-BF99-48B6-BEEF-2ECABC410362}" dt="2024-10-29T15:34:34.243" v="28298" actId="167"/>
          <ac:picMkLst>
            <pc:docMk/>
            <pc:sldMk cId="4034259742" sldId="541"/>
            <ac:picMk id="16" creationId="{F5E876AD-832B-5FE2-E8D7-2BED2282638E}"/>
          </ac:picMkLst>
        </pc:picChg>
      </pc:sldChg>
      <pc:sldChg chg="addSp modSp new del mod">
        <pc:chgData name="Nick Kraus" userId="5d8ede12-9fea-4daf-b555-160f2f54064f" providerId="ADAL" clId="{946B7E90-BF99-48B6-BEEF-2ECABC410362}" dt="2024-10-29T11:08:23.345" v="27810" actId="47"/>
        <pc:sldMkLst>
          <pc:docMk/>
          <pc:sldMk cId="3986449799" sldId="542"/>
        </pc:sldMkLst>
        <pc:picChg chg="add mod">
          <ac:chgData name="Nick Kraus" userId="5d8ede12-9fea-4daf-b555-160f2f54064f" providerId="ADAL" clId="{946B7E90-BF99-48B6-BEEF-2ECABC410362}" dt="2024-10-23T20:07:52.777" v="23406" actId="1076"/>
          <ac:picMkLst>
            <pc:docMk/>
            <pc:sldMk cId="3986449799" sldId="542"/>
            <ac:picMk id="7" creationId="{4E1F2EE7-C0D8-2B46-A09A-27446F39D110}"/>
          </ac:picMkLst>
        </pc:picChg>
      </pc:sldChg>
      <pc:sldChg chg="addSp delSp modSp new del mod">
        <pc:chgData name="Nick Kraus" userId="5d8ede12-9fea-4daf-b555-160f2f54064f" providerId="ADAL" clId="{946B7E90-BF99-48B6-BEEF-2ECABC410362}" dt="2024-10-29T11:08:23.981" v="27811" actId="47"/>
        <pc:sldMkLst>
          <pc:docMk/>
          <pc:sldMk cId="3711025629" sldId="543"/>
        </pc:sldMkLst>
        <pc:spChg chg="del">
          <ac:chgData name="Nick Kraus" userId="5d8ede12-9fea-4daf-b555-160f2f54064f" providerId="ADAL" clId="{946B7E90-BF99-48B6-BEEF-2ECABC410362}" dt="2024-10-23T20:08:28.434" v="23408" actId="22"/>
          <ac:spMkLst>
            <pc:docMk/>
            <pc:sldMk cId="3711025629" sldId="543"/>
            <ac:spMk id="3" creationId="{36C362E6-EDF8-27B3-C4D2-74F51B64E2ED}"/>
          </ac:spMkLst>
        </pc:spChg>
        <pc:picChg chg="add mod ord">
          <ac:chgData name="Nick Kraus" userId="5d8ede12-9fea-4daf-b555-160f2f54064f" providerId="ADAL" clId="{946B7E90-BF99-48B6-BEEF-2ECABC410362}" dt="2024-10-23T20:08:39.619" v="23414" actId="1076"/>
          <ac:picMkLst>
            <pc:docMk/>
            <pc:sldMk cId="3711025629" sldId="543"/>
            <ac:picMk id="7" creationId="{8AC58866-A1AA-8DB3-6EE8-861871BC2BD0}"/>
          </ac:picMkLst>
        </pc:picChg>
      </pc:sldChg>
      <pc:sldChg chg="addSp delSp modSp new del mod">
        <pc:chgData name="Nick Kraus" userId="5d8ede12-9fea-4daf-b555-160f2f54064f" providerId="ADAL" clId="{946B7E90-BF99-48B6-BEEF-2ECABC410362}" dt="2024-10-29T11:08:24.719" v="27812" actId="47"/>
        <pc:sldMkLst>
          <pc:docMk/>
          <pc:sldMk cId="2297262122" sldId="544"/>
        </pc:sldMkLst>
        <pc:spChg chg="del">
          <ac:chgData name="Nick Kraus" userId="5d8ede12-9fea-4daf-b555-160f2f54064f" providerId="ADAL" clId="{946B7E90-BF99-48B6-BEEF-2ECABC410362}" dt="2024-10-23T20:09:27.402" v="23416" actId="22"/>
          <ac:spMkLst>
            <pc:docMk/>
            <pc:sldMk cId="2297262122" sldId="544"/>
            <ac:spMk id="3" creationId="{3AF93CFD-F549-C8BC-92CC-7048090C94C7}"/>
          </ac:spMkLst>
        </pc:spChg>
        <pc:picChg chg="add mod ord">
          <ac:chgData name="Nick Kraus" userId="5d8ede12-9fea-4daf-b555-160f2f54064f" providerId="ADAL" clId="{946B7E90-BF99-48B6-BEEF-2ECABC410362}" dt="2024-10-23T20:09:33.366" v="23419" actId="1076"/>
          <ac:picMkLst>
            <pc:docMk/>
            <pc:sldMk cId="2297262122" sldId="544"/>
            <ac:picMk id="7" creationId="{2EC82823-4F9F-3525-F6D1-A7D2008DCA7C}"/>
          </ac:picMkLst>
        </pc:picChg>
      </pc:sldChg>
      <pc:sldChg chg="modSp add mod ord">
        <pc:chgData name="Nick Kraus" userId="5d8ede12-9fea-4daf-b555-160f2f54064f" providerId="ADAL" clId="{946B7E90-BF99-48B6-BEEF-2ECABC410362}" dt="2024-10-29T09:01:00.431" v="25826" actId="20577"/>
        <pc:sldMkLst>
          <pc:docMk/>
          <pc:sldMk cId="1986991866" sldId="545"/>
        </pc:sldMkLst>
        <pc:spChg chg="mod">
          <ac:chgData name="Nick Kraus" userId="5d8ede12-9fea-4daf-b555-160f2f54064f" providerId="ADAL" clId="{946B7E90-BF99-48B6-BEEF-2ECABC410362}" dt="2024-10-29T08:44:28.703" v="25322" actId="20577"/>
          <ac:spMkLst>
            <pc:docMk/>
            <pc:sldMk cId="1986991866" sldId="545"/>
            <ac:spMk id="2" creationId="{3C586D5C-9DC1-DD68-7DE1-94A23580F286}"/>
          </ac:spMkLst>
        </pc:spChg>
        <pc:spChg chg="mod">
          <ac:chgData name="Nick Kraus" userId="5d8ede12-9fea-4daf-b555-160f2f54064f" providerId="ADAL" clId="{946B7E90-BF99-48B6-BEEF-2ECABC410362}" dt="2024-10-29T09:01:00.431" v="25826" actId="20577"/>
          <ac:spMkLst>
            <pc:docMk/>
            <pc:sldMk cId="1986991866" sldId="545"/>
            <ac:spMk id="3" creationId="{77120376-F482-CA1D-0469-E439273132F2}"/>
          </ac:spMkLst>
        </pc:spChg>
        <pc:spChg chg="mod">
          <ac:chgData name="Nick Kraus" userId="5d8ede12-9fea-4daf-b555-160f2f54064f" providerId="ADAL" clId="{946B7E90-BF99-48B6-BEEF-2ECABC410362}" dt="2024-10-29T08:48:25.750" v="25506" actId="20577"/>
          <ac:spMkLst>
            <pc:docMk/>
            <pc:sldMk cId="1986991866" sldId="545"/>
            <ac:spMk id="4" creationId="{947CCC7D-1759-38C2-B309-FA5B84A09E01}"/>
          </ac:spMkLst>
        </pc:spChg>
        <pc:spChg chg="mod">
          <ac:chgData name="Nick Kraus" userId="5d8ede12-9fea-4daf-b555-160f2f54064f" providerId="ADAL" clId="{946B7E90-BF99-48B6-BEEF-2ECABC410362}" dt="2024-10-29T08:49:21.551" v="25508" actId="20577"/>
          <ac:spMkLst>
            <pc:docMk/>
            <pc:sldMk cId="1986991866" sldId="545"/>
            <ac:spMk id="25" creationId="{6D9B06DD-80C1-6502-45A7-F882F4258E64}"/>
          </ac:spMkLst>
        </pc:spChg>
        <pc:spChg chg="mod">
          <ac:chgData name="Nick Kraus" userId="5d8ede12-9fea-4daf-b555-160f2f54064f" providerId="ADAL" clId="{946B7E90-BF99-48B6-BEEF-2ECABC410362}" dt="2024-10-29T08:37:31.143" v="25011" actId="20577"/>
          <ac:spMkLst>
            <pc:docMk/>
            <pc:sldMk cId="1986991866" sldId="545"/>
            <ac:spMk id="31" creationId="{E78F543F-012B-D31D-4B47-FB6C7C9E8A64}"/>
          </ac:spMkLst>
        </pc:spChg>
      </pc:sldChg>
      <pc:sldChg chg="modSp add del mod">
        <pc:chgData name="Nick Kraus" userId="5d8ede12-9fea-4daf-b555-160f2f54064f" providerId="ADAL" clId="{946B7E90-BF99-48B6-BEEF-2ECABC410362}" dt="2024-10-29T09:50:32.500" v="27473" actId="2696"/>
        <pc:sldMkLst>
          <pc:docMk/>
          <pc:sldMk cId="3843910911" sldId="546"/>
        </pc:sldMkLst>
        <pc:spChg chg="mod">
          <ac:chgData name="Nick Kraus" userId="5d8ede12-9fea-4daf-b555-160f2f54064f" providerId="ADAL" clId="{946B7E90-BF99-48B6-BEEF-2ECABC410362}" dt="2024-10-29T09:50:11.318" v="27472" actId="20577"/>
          <ac:spMkLst>
            <pc:docMk/>
            <pc:sldMk cId="3843910911" sldId="546"/>
            <ac:spMk id="2" creationId="{038F91AF-0C9D-DF78-F692-BCA2AFA92C46}"/>
          </ac:spMkLst>
        </pc:spChg>
      </pc:sldChg>
      <pc:sldChg chg="addSp delSp modSp add mod ord">
        <pc:chgData name="Nick Kraus" userId="5d8ede12-9fea-4daf-b555-160f2f54064f" providerId="ADAL" clId="{946B7E90-BF99-48B6-BEEF-2ECABC410362}" dt="2024-10-30T14:37:13.168" v="32556" actId="20577"/>
        <pc:sldMkLst>
          <pc:docMk/>
          <pc:sldMk cId="4047513180" sldId="546"/>
        </pc:sldMkLst>
        <pc:spChg chg="mod">
          <ac:chgData name="Nick Kraus" userId="5d8ede12-9fea-4daf-b555-160f2f54064f" providerId="ADAL" clId="{946B7E90-BF99-48B6-BEEF-2ECABC410362}" dt="2024-10-29T11:06:46.999" v="27743" actId="20577"/>
          <ac:spMkLst>
            <pc:docMk/>
            <pc:sldMk cId="4047513180" sldId="546"/>
            <ac:spMk id="2" creationId="{313270D9-DCF0-ED2E-8484-51E50DD13635}"/>
          </ac:spMkLst>
        </pc:spChg>
        <pc:spChg chg="mod">
          <ac:chgData name="Nick Kraus" userId="5d8ede12-9fea-4daf-b555-160f2f54064f" providerId="ADAL" clId="{946B7E90-BF99-48B6-BEEF-2ECABC410362}" dt="2024-10-30T14:37:13.168" v="32556" actId="20577"/>
          <ac:spMkLst>
            <pc:docMk/>
            <pc:sldMk cId="4047513180" sldId="546"/>
            <ac:spMk id="5" creationId="{9043D924-4846-D0A1-46F8-740A4D1974EF}"/>
          </ac:spMkLst>
        </pc:spChg>
        <pc:spChg chg="mod">
          <ac:chgData name="Nick Kraus" userId="5d8ede12-9fea-4daf-b555-160f2f54064f" providerId="ADAL" clId="{946B7E90-BF99-48B6-BEEF-2ECABC410362}" dt="2024-10-30T14:32:59.679" v="32250" actId="14100"/>
          <ac:spMkLst>
            <pc:docMk/>
            <pc:sldMk cId="4047513180" sldId="546"/>
            <ac:spMk id="6" creationId="{98F07368-08B5-0FBF-F84D-C3B4031335A4}"/>
          </ac:spMkLst>
        </pc:spChg>
        <pc:spChg chg="del">
          <ac:chgData name="Nick Kraus" userId="5d8ede12-9fea-4daf-b555-160f2f54064f" providerId="ADAL" clId="{946B7E90-BF99-48B6-BEEF-2ECABC410362}" dt="2024-10-29T11:05:57.816" v="27694" actId="478"/>
          <ac:spMkLst>
            <pc:docMk/>
            <pc:sldMk cId="4047513180" sldId="546"/>
            <ac:spMk id="8" creationId="{E28295F3-9B9E-3A05-31C5-9460E3F72AB1}"/>
          </ac:spMkLst>
        </pc:spChg>
        <pc:spChg chg="add del mod">
          <ac:chgData name="Nick Kraus" userId="5d8ede12-9fea-4daf-b555-160f2f54064f" providerId="ADAL" clId="{946B7E90-BF99-48B6-BEEF-2ECABC410362}" dt="2024-10-29T11:06:01.984" v="27696" actId="478"/>
          <ac:spMkLst>
            <pc:docMk/>
            <pc:sldMk cId="4047513180" sldId="546"/>
            <ac:spMk id="10" creationId="{2F309652-44A5-F3B4-F420-725CCA247FED}"/>
          </ac:spMkLst>
        </pc:spChg>
        <pc:picChg chg="del">
          <ac:chgData name="Nick Kraus" userId="5d8ede12-9fea-4daf-b555-160f2f54064f" providerId="ADAL" clId="{946B7E90-BF99-48B6-BEEF-2ECABC410362}" dt="2024-10-29T11:05:45.103" v="27692" actId="478"/>
          <ac:picMkLst>
            <pc:docMk/>
            <pc:sldMk cId="4047513180" sldId="546"/>
            <ac:picMk id="7" creationId="{CD9F5192-7D9B-47D5-0122-E9EEF0AADEB6}"/>
          </ac:picMkLst>
        </pc:picChg>
        <pc:picChg chg="add mod">
          <ac:chgData name="Nick Kraus" userId="5d8ede12-9fea-4daf-b555-160f2f54064f" providerId="ADAL" clId="{946B7E90-BF99-48B6-BEEF-2ECABC410362}" dt="2024-10-30T14:32:54.003" v="32249" actId="1076"/>
          <ac:picMkLst>
            <pc:docMk/>
            <pc:sldMk cId="4047513180" sldId="546"/>
            <ac:picMk id="8" creationId="{8C8A9881-4C91-7140-051F-976122BA06C8}"/>
          </ac:picMkLst>
        </pc:picChg>
      </pc:sldChg>
      <pc:sldChg chg="addSp delSp modSp add mod ord">
        <pc:chgData name="Nick Kraus" userId="5d8ede12-9fea-4daf-b555-160f2f54064f" providerId="ADAL" clId="{946B7E90-BF99-48B6-BEEF-2ECABC410362}" dt="2024-10-30T14:31:24.741" v="32089" actId="5793"/>
        <pc:sldMkLst>
          <pc:docMk/>
          <pc:sldMk cId="4194526656" sldId="547"/>
        </pc:sldMkLst>
        <pc:spChg chg="mod">
          <ac:chgData name="Nick Kraus" userId="5d8ede12-9fea-4daf-b555-160f2f54064f" providerId="ADAL" clId="{946B7E90-BF99-48B6-BEEF-2ECABC410362}" dt="2024-10-29T11:07:31.477" v="27783" actId="20577"/>
          <ac:spMkLst>
            <pc:docMk/>
            <pc:sldMk cId="4194526656" sldId="547"/>
            <ac:spMk id="2" creationId="{313270D9-DCF0-ED2E-8484-51E50DD13635}"/>
          </ac:spMkLst>
        </pc:spChg>
        <pc:spChg chg="del mod">
          <ac:chgData name="Nick Kraus" userId="5d8ede12-9fea-4daf-b555-160f2f54064f" providerId="ADAL" clId="{946B7E90-BF99-48B6-BEEF-2ECABC410362}" dt="2024-10-30T10:37:30.623" v="31843" actId="21"/>
          <ac:spMkLst>
            <pc:docMk/>
            <pc:sldMk cId="4194526656" sldId="547"/>
            <ac:spMk id="6" creationId="{98F07368-08B5-0FBF-F84D-C3B4031335A4}"/>
          </ac:spMkLst>
        </pc:spChg>
        <pc:spChg chg="add del mod">
          <ac:chgData name="Nick Kraus" userId="5d8ede12-9fea-4daf-b555-160f2f54064f" providerId="ADAL" clId="{946B7E90-BF99-48B6-BEEF-2ECABC410362}" dt="2024-10-30T10:38:08.641" v="31851" actId="21"/>
          <ac:spMkLst>
            <pc:docMk/>
            <pc:sldMk cId="4194526656" sldId="547"/>
            <ac:spMk id="9" creationId="{0C0F3AF2-B1BE-86E3-4D51-D1CB4681C7B1}"/>
          </ac:spMkLst>
        </pc:spChg>
        <pc:spChg chg="add del mod">
          <ac:chgData name="Nick Kraus" userId="5d8ede12-9fea-4daf-b555-160f2f54064f" providerId="ADAL" clId="{946B7E90-BF99-48B6-BEEF-2ECABC410362}" dt="2024-10-30T14:31:24.741" v="32089" actId="5793"/>
          <ac:spMkLst>
            <pc:docMk/>
            <pc:sldMk cId="4194526656" sldId="547"/>
            <ac:spMk id="10" creationId="{F98DBCC0-5A35-C639-A18D-0492CB52E595}"/>
          </ac:spMkLst>
        </pc:spChg>
        <pc:picChg chg="add mod">
          <ac:chgData name="Nick Kraus" userId="5d8ede12-9fea-4daf-b555-160f2f54064f" providerId="ADAL" clId="{946B7E90-BF99-48B6-BEEF-2ECABC410362}" dt="2024-10-30T14:23:51.337" v="31919" actId="14100"/>
          <ac:picMkLst>
            <pc:docMk/>
            <pc:sldMk cId="4194526656" sldId="547"/>
            <ac:picMk id="8" creationId="{7E5E34E7-046F-522A-FA7E-5797DD3408C1}"/>
          </ac:picMkLst>
        </pc:picChg>
      </pc:sldChg>
      <pc:sldChg chg="addSp delSp modSp add mod">
        <pc:chgData name="Nick Kraus" userId="5d8ede12-9fea-4daf-b555-160f2f54064f" providerId="ADAL" clId="{946B7E90-BF99-48B6-BEEF-2ECABC410362}" dt="2024-10-30T14:35:36.981" v="32434" actId="21"/>
        <pc:sldMkLst>
          <pc:docMk/>
          <pc:sldMk cId="4142475366" sldId="548"/>
        </pc:sldMkLst>
        <pc:spChg chg="mod">
          <ac:chgData name="Nick Kraus" userId="5d8ede12-9fea-4daf-b555-160f2f54064f" providerId="ADAL" clId="{946B7E90-BF99-48B6-BEEF-2ECABC410362}" dt="2024-10-29T11:07:57.058" v="27809" actId="20577"/>
          <ac:spMkLst>
            <pc:docMk/>
            <pc:sldMk cId="4142475366" sldId="548"/>
            <ac:spMk id="2" creationId="{313270D9-DCF0-ED2E-8484-51E50DD13635}"/>
          </ac:spMkLst>
        </pc:spChg>
        <pc:spChg chg="del mod">
          <ac:chgData name="Nick Kraus" userId="5d8ede12-9fea-4daf-b555-160f2f54064f" providerId="ADAL" clId="{946B7E90-BF99-48B6-BEEF-2ECABC410362}" dt="2024-10-30T14:35:36.981" v="32434" actId="21"/>
          <ac:spMkLst>
            <pc:docMk/>
            <pc:sldMk cId="4142475366" sldId="548"/>
            <ac:spMk id="5" creationId="{9043D924-4846-D0A1-46F8-740A4D1974EF}"/>
          </ac:spMkLst>
        </pc:spChg>
        <pc:spChg chg="del mod">
          <ac:chgData name="Nick Kraus" userId="5d8ede12-9fea-4daf-b555-160f2f54064f" providerId="ADAL" clId="{946B7E90-BF99-48B6-BEEF-2ECABC410362}" dt="2024-10-30T10:41:24.344" v="31862" actId="21"/>
          <ac:spMkLst>
            <pc:docMk/>
            <pc:sldMk cId="4142475366" sldId="548"/>
            <ac:spMk id="6" creationId="{98F07368-08B5-0FBF-F84D-C3B4031335A4}"/>
          </ac:spMkLst>
        </pc:spChg>
        <pc:spChg chg="add mod">
          <ac:chgData name="Nick Kraus" userId="5d8ede12-9fea-4daf-b555-160f2f54064f" providerId="ADAL" clId="{946B7E90-BF99-48B6-BEEF-2ECABC410362}" dt="2024-10-30T14:35:27.995" v="32432" actId="20577"/>
          <ac:spMkLst>
            <pc:docMk/>
            <pc:sldMk cId="4142475366" sldId="548"/>
            <ac:spMk id="9" creationId="{E41C63CC-187F-406C-95DE-6A0D5D0C31C4}"/>
          </ac:spMkLst>
        </pc:spChg>
        <pc:picChg chg="add mod">
          <ac:chgData name="Nick Kraus" userId="5d8ede12-9fea-4daf-b555-160f2f54064f" providerId="ADAL" clId="{946B7E90-BF99-48B6-BEEF-2ECABC410362}" dt="2024-10-30T10:41:37.352" v="31866" actId="1076"/>
          <ac:picMkLst>
            <pc:docMk/>
            <pc:sldMk cId="4142475366" sldId="548"/>
            <ac:picMk id="8" creationId="{53D942ED-1399-3EA9-DE8F-AF20679FDF57}"/>
          </ac:picMkLst>
        </pc:picChg>
      </pc:sldChg>
      <pc:sldChg chg="add del">
        <pc:chgData name="Nick Kraus" userId="5d8ede12-9fea-4daf-b555-160f2f54064f" providerId="ADAL" clId="{946B7E90-BF99-48B6-BEEF-2ECABC410362}" dt="2024-10-29T16:24:35.162" v="31029"/>
        <pc:sldMkLst>
          <pc:docMk/>
          <pc:sldMk cId="507449687" sldId="54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56985264465034"/>
          <c:y val="0.12937041077289202"/>
          <c:w val="0.58778648413250367"/>
          <c:h val="0.67703760661088264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1B-4A64-ABB0-D5E6FB4317B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1B-4A64-ABB0-D5E6FB4317BD}"/>
              </c:ext>
            </c:extLst>
          </c:dPt>
          <c:dLbls>
            <c:dLbl>
              <c:idx val="0"/>
              <c:layout>
                <c:manualLayout>
                  <c:x val="0.20661968254411384"/>
                  <c:y val="6.345111461617400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i="0" u="none" strike="noStrike" kern="1200" baseline="0" dirty="0">
                        <a:solidFill>
                          <a:prstClr val="black"/>
                        </a:solidFill>
                        <a:latin typeface="+mn-lt"/>
                      </a:rPr>
                      <a:t>37</a:t>
                    </a:r>
                    <a:r>
                      <a:rPr lang="en-US" sz="1200" b="1" i="0" u="none" strike="noStrike" kern="1200" baseline="0" dirty="0">
                        <a:solidFill>
                          <a:prstClr val="black"/>
                        </a:solidFill>
                        <a:latin typeface="+mj-lt"/>
                      </a:rPr>
                      <a:t>%</a:t>
                    </a:r>
                    <a:r>
                      <a:rPr lang="en-US" sz="1200" b="1" i="0" u="none" strike="noStrike" kern="1200" baseline="0" dirty="0">
                        <a:solidFill>
                          <a:schemeClr val="tx1"/>
                        </a:solidFill>
                        <a:latin typeface="+mj-lt"/>
                      </a:rPr>
                      <a:t> </a:t>
                    </a:r>
                    <a:br>
                      <a:rPr lang="en-US" sz="1200" b="0" i="0" u="none" strike="noStrike" kern="1200" baseline="0" dirty="0">
                        <a:solidFill>
                          <a:schemeClr val="tx1"/>
                        </a:solidFill>
                        <a:latin typeface="+mj-lt"/>
                      </a:rPr>
                    </a:br>
                    <a:fld id="{2336463A-6C15-4116-904B-0B8D31695D86}" type="CATEGORYNAME">
                      <a:rPr lang="en-US" sz="1200" b="0" i="0" u="none" strike="noStrike" kern="1200" baseline="0" smtClean="0">
                        <a:solidFill>
                          <a:srgbClr val="0C406D"/>
                        </a:solidFill>
                      </a:rPr>
                      <a:pPr algn="l">
                        <a:defRPr sz="1200">
                          <a:solidFill>
                            <a:schemeClr val="tx1"/>
                          </a:solidFill>
                        </a:defRPr>
                      </a:pPr>
                      <a:t>[RUBRIKENNAME]</a:t>
                    </a:fld>
                    <a:endParaRPr lang="en-US" sz="1200" b="0" i="0" u="none" strike="noStrike" kern="1200" baseline="0" dirty="0">
                      <a:solidFill>
                        <a:schemeClr val="tx1"/>
                      </a:solidFill>
                      <a:latin typeface="+mj-lt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991191298929361"/>
                      <c:h val="0.3385829409900077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BF1B-4A64-ABB0-D5E6FB4317BD}"/>
                </c:ext>
              </c:extLst>
            </c:dLbl>
            <c:dLbl>
              <c:idx val="1"/>
              <c:layout>
                <c:manualLayout>
                  <c:x val="-5.2524225698338756E-2"/>
                  <c:y val="-0.1399342148700453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</a:rPr>
                      <a:t>58</a:t>
                    </a:r>
                    <a:r>
                      <a:rPr lang="en-US" sz="1200" b="1" i="0" u="none" strike="noStrike" kern="1200" baseline="0" dirty="0">
                        <a:solidFill>
                          <a:schemeClr val="tx1"/>
                        </a:solidFill>
                        <a:latin typeface="+mj-lt"/>
                      </a:rPr>
                      <a:t>% </a:t>
                    </a:r>
                    <a:br>
                      <a:rPr lang="en-US" sz="1200" b="1" i="0" u="none" strike="noStrike" kern="1200" baseline="0" dirty="0">
                        <a:solidFill>
                          <a:srgbClr val="003366"/>
                        </a:solidFill>
                        <a:latin typeface="+mj-lt"/>
                      </a:rPr>
                    </a:br>
                    <a:fld id="{2336463A-6C15-4116-904B-0B8D31695D86}" type="CATEGORYNAME">
                      <a:rPr lang="en-US" sz="1200" b="0" i="0" u="none" strike="noStrike" kern="1200" baseline="0" smtClean="0">
                        <a:solidFill>
                          <a:srgbClr val="B4D9B9"/>
                        </a:solidFill>
                      </a:rPr>
                      <a:pPr algn="l">
                        <a:defRPr sz="1200">
                          <a:solidFill>
                            <a:schemeClr val="tx1"/>
                          </a:solidFill>
                        </a:defRPr>
                      </a:pPr>
                      <a:t>[RUBRIKENNAME]</a:t>
                    </a:fld>
                    <a:endParaRPr lang="en-US" sz="1200" b="1" i="0" u="none" strike="noStrike" kern="1200" baseline="0" dirty="0">
                      <a:solidFill>
                        <a:srgbClr val="003366"/>
                      </a:solidFill>
                      <a:latin typeface="+mj-lt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688919730357444"/>
                      <c:h val="0.3248659206057233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BF1B-4A64-ABB0-D5E6FB4317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Tabelle1!$A$2:$A$3</c:f>
              <c:strCache>
                <c:ptCount val="2"/>
                <c:pt idx="0">
                  <c:v>(sehr) wichtig</c:v>
                </c:pt>
                <c:pt idx="1">
                  <c:v>eher wichtig</c:v>
                </c:pt>
              </c:strCache>
            </c:strRef>
          </c:cat>
          <c:val>
            <c:numRef>
              <c:f>Tabelle1!$B$2:$B$3</c:f>
              <c:numCache>
                <c:formatCode>0%</c:formatCode>
                <c:ptCount val="2"/>
                <c:pt idx="0">
                  <c:v>0.57999999999999996</c:v>
                </c:pt>
                <c:pt idx="1">
                  <c:v>0.37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Tabelle1!$B$2:$B$3</c15:f>
                <c15:dlblRangeCache>
                  <c:ptCount val="2"/>
                  <c:pt idx="0">
                    <c:v>58%</c:v>
                  </c:pt>
                  <c:pt idx="1">
                    <c:v>37%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BF1B-4A64-ABB0-D5E6FB431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56985264465034"/>
          <c:y val="0.12937041077289202"/>
          <c:w val="0.58778648413250367"/>
          <c:h val="0.67703760661088264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Prozent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FE-4A0B-BF5C-7C2F40AC9E6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FE-4A0B-BF5C-7C2F40AC9E69}"/>
              </c:ext>
            </c:extLst>
          </c:dPt>
          <c:dLbls>
            <c:dLbl>
              <c:idx val="0"/>
              <c:layout>
                <c:manualLayout>
                  <c:x val="0.32902272394091986"/>
                  <c:y val="-1.075369811292091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i="0" u="none" strike="noStrike" kern="1200" baseline="0" dirty="0">
                        <a:solidFill>
                          <a:prstClr val="black"/>
                        </a:solidFill>
                        <a:latin typeface="+mn-lt"/>
                      </a:rPr>
                      <a:t>92</a:t>
                    </a:r>
                    <a:r>
                      <a:rPr lang="en-US" sz="1200" b="1" i="0" u="none" strike="noStrike" kern="1200" baseline="0" dirty="0">
                        <a:solidFill>
                          <a:prstClr val="black"/>
                        </a:solidFill>
                        <a:latin typeface="+mj-lt"/>
                      </a:rPr>
                      <a:t>%</a:t>
                    </a:r>
                    <a:r>
                      <a:rPr lang="en-US" sz="1200" b="1" i="0" u="none" strike="noStrike" kern="1200" baseline="0" dirty="0">
                        <a:solidFill>
                          <a:schemeClr val="tx1"/>
                        </a:solidFill>
                        <a:latin typeface="+mj-lt"/>
                      </a:rPr>
                      <a:t> </a:t>
                    </a:r>
                    <a:br>
                      <a:rPr lang="en-US" sz="1200" b="0" i="0" u="none" strike="noStrike" kern="1200" baseline="0" dirty="0">
                        <a:solidFill>
                          <a:schemeClr val="tx1"/>
                        </a:solidFill>
                        <a:latin typeface="+mj-lt"/>
                      </a:rPr>
                    </a:br>
                    <a:fld id="{2336463A-6C15-4116-904B-0B8D31695D86}" type="CATEGORYNAME">
                      <a:rPr lang="en-US" sz="1200" b="0" i="0" u="none" strike="noStrike" kern="1200" baseline="0" smtClean="0">
                        <a:solidFill>
                          <a:srgbClr val="0C406D"/>
                        </a:solidFill>
                      </a:rPr>
                      <a:pPr algn="l">
                        <a:defRPr sz="1200">
                          <a:solidFill>
                            <a:schemeClr val="tx1"/>
                          </a:solidFill>
                        </a:defRPr>
                      </a:pPr>
                      <a:t>[RUBRIKENNAME]</a:t>
                    </a:fld>
                    <a:endParaRPr lang="en-US" sz="1200" b="0" i="0" u="none" strike="noStrike" kern="1200" baseline="0" dirty="0">
                      <a:solidFill>
                        <a:schemeClr val="tx1"/>
                      </a:solidFill>
                      <a:latin typeface="+mj-lt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991191298929361"/>
                      <c:h val="0.3385829409900077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EFE-4A0B-BF5C-7C2F40AC9E69}"/>
                </c:ext>
              </c:extLst>
            </c:dLbl>
            <c:dLbl>
              <c:idx val="1"/>
              <c:layout>
                <c:manualLayout>
                  <c:x val="-0.11410946875680049"/>
                  <c:y val="-0.1026698514327649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i="0" u="none" strike="noStrike" kern="1200" baseline="0" dirty="0">
                        <a:solidFill>
                          <a:prstClr val="black"/>
                        </a:solidFill>
                        <a:latin typeface="+mn-lt"/>
                      </a:rPr>
                      <a:t>2</a:t>
                    </a:r>
                    <a:r>
                      <a:rPr lang="en-US" sz="1200" b="1" i="0" u="none" strike="noStrike" kern="1200" baseline="0" dirty="0">
                        <a:solidFill>
                          <a:prstClr val="black"/>
                        </a:solidFill>
                        <a:latin typeface="+mj-lt"/>
                      </a:rPr>
                      <a:t>%</a:t>
                    </a:r>
                    <a:r>
                      <a:rPr lang="en-US" sz="1200" b="1" i="0" u="none" strike="noStrike" kern="1200" baseline="0" dirty="0">
                        <a:solidFill>
                          <a:schemeClr val="tx1"/>
                        </a:solidFill>
                        <a:latin typeface="+mj-lt"/>
                      </a:rPr>
                      <a:t> </a:t>
                    </a:r>
                    <a:br>
                      <a:rPr lang="en-US" sz="1200" b="1" i="0" u="none" strike="noStrike" kern="1200" baseline="0" dirty="0">
                        <a:solidFill>
                          <a:schemeClr val="tx1"/>
                        </a:solidFill>
                        <a:latin typeface="+mj-lt"/>
                      </a:rPr>
                    </a:br>
                    <a:fld id="{2336463A-6C15-4116-904B-0B8D31695D86}" type="CATEGORYNAME">
                      <a:rPr lang="en-US" sz="1200" b="0" i="0" u="none" strike="noStrike" kern="1200" baseline="0" smtClean="0">
                        <a:solidFill>
                          <a:srgbClr val="B4D9B9"/>
                        </a:solidFill>
                      </a:rPr>
                      <a:pPr algn="l">
                        <a:defRPr sz="1200">
                          <a:solidFill>
                            <a:schemeClr val="tx1"/>
                          </a:solidFill>
                        </a:defRPr>
                      </a:pPr>
                      <a:t>[RUBRIKENNAME]</a:t>
                    </a:fld>
                    <a:endParaRPr lang="en-US" sz="1200" b="1" i="0" u="none" strike="noStrike" kern="1200" baseline="0" dirty="0">
                      <a:solidFill>
                        <a:schemeClr val="tx1"/>
                      </a:solidFill>
                      <a:latin typeface="+mj-lt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347634142369953"/>
                      <c:h val="0.1616155832287942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EFE-4A0B-BF5C-7C2F40AC9E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Tabelle1!$A$2:$A$3</c:f>
              <c:strCache>
                <c:ptCount val="2"/>
                <c:pt idx="0">
                  <c:v>(sehr) wichtig</c:v>
                </c:pt>
                <c:pt idx="1">
                  <c:v>eher wichtig</c:v>
                </c:pt>
              </c:strCache>
            </c:strRef>
          </c:cat>
          <c:val>
            <c:numRef>
              <c:f>Tabelle1!$B$2:$B$3</c:f>
              <c:numCache>
                <c:formatCode>0%</c:formatCode>
                <c:ptCount val="2"/>
                <c:pt idx="0">
                  <c:v>0.94</c:v>
                </c:pt>
                <c:pt idx="1">
                  <c:v>0.02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Tabelle1!$B$2:$B$3</c15:f>
                <c15:dlblRangeCache>
                  <c:ptCount val="2"/>
                  <c:pt idx="0">
                    <c:v>94%</c:v>
                  </c:pt>
                  <c:pt idx="1">
                    <c:v>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EFE-4A0B-BF5C-7C2F40AC9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73644071385942278"/>
          <c:h val="0.769559620864486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Anteil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37-4500-8F46-E5C910AC1CA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37-4500-8F46-E5C910AC1CA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37-4500-8F46-E5C910AC1CA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37-4500-8F46-E5C910AC1CA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3"/>
                <c:pt idx="0">
                  <c:v>Kostendruck</c:v>
                </c:pt>
                <c:pt idx="1">
                  <c:v>Digitalisierung</c:v>
                </c:pt>
                <c:pt idx="2">
                  <c:v>Standardisierung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0.96</c:v>
                </c:pt>
                <c:pt idx="1">
                  <c:v>0.9</c:v>
                </c:pt>
                <c:pt idx="2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C37-4500-8F46-E5C910AC1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655295968"/>
        <c:axId val="655295640"/>
      </c:barChart>
      <c:catAx>
        <c:axId val="65529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508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de-DE"/>
          </a:p>
        </c:txPr>
        <c:crossAx val="655295640"/>
        <c:crosses val="autoZero"/>
        <c:auto val="1"/>
        <c:lblAlgn val="ctr"/>
        <c:lblOffset val="100"/>
        <c:noMultiLvlLbl val="0"/>
      </c:catAx>
      <c:valAx>
        <c:axId val="6552956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55295968"/>
        <c:crosses val="autoZero"/>
        <c:crossBetween val="between"/>
        <c:majorUnit val="2.5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err="1">
                <a:solidFill>
                  <a:schemeClr val="tx1"/>
                </a:solidFill>
                <a:latin typeface="+mj-lt"/>
              </a:rPr>
              <a:t>Weitere</a:t>
            </a:r>
            <a:r>
              <a:rPr lang="en-US" sz="1600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tx1"/>
                </a:solidFill>
                <a:latin typeface="+mj-lt"/>
              </a:rPr>
              <a:t>Treiber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c:rich>
      </c:tx>
      <c:layout>
        <c:manualLayout>
          <c:xMode val="edge"/>
          <c:yMode val="edge"/>
          <c:x val="1.9752600182223086E-2"/>
          <c:y val="2.86059045933553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F6E7398-117A-4D58-AAA8-E6E658FE6807}" type="VALUE">
                      <a:rPr lang="en-US" b="1"/>
                      <a:pPr/>
                      <a:t>[WERT]</a:t>
                    </a:fld>
                    <a:endParaRPr lang="de-DE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5D8-4998-98FC-547229A6CF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5E79E2A-B624-43BA-8CA4-3CD10C95FA8B}" type="VALUE">
                      <a:rPr lang="en-US" b="1"/>
                      <a:pPr/>
                      <a:t>[WERT]</a:t>
                    </a:fld>
                    <a:endParaRPr lang="de-DE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5D8-4998-98FC-547229A6CFE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BB4D52-1F70-43ED-9CCE-A64DFDF10342}" type="VALUE">
                      <a:rPr lang="en-US" b="1"/>
                      <a:pPr/>
                      <a:t>[WERT]</a:t>
                    </a:fld>
                    <a:endParaRPr lang="de-DE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5D8-4998-98FC-547229A6CF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Big Data</c:v>
                </c:pt>
                <c:pt idx="1">
                  <c:v>Regulatorik</c:v>
                </c:pt>
                <c:pt idx="2">
                  <c:v>Kundenzentrierung</c:v>
                </c:pt>
              </c:strCache>
            </c:strRef>
          </c:cat>
          <c:val>
            <c:numRef>
              <c:f>Tabelle1!$B$2:$B$4</c:f>
              <c:numCache>
                <c:formatCode>0%</c:formatCode>
                <c:ptCount val="3"/>
                <c:pt idx="0">
                  <c:v>0.53</c:v>
                </c:pt>
                <c:pt idx="1">
                  <c:v>0.68</c:v>
                </c:pt>
                <c:pt idx="2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8-4998-98FC-547229A6CF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60062992"/>
        <c:axId val="560061552"/>
      </c:barChart>
      <c:catAx>
        <c:axId val="5600629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5080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0061552"/>
        <c:crosses val="autoZero"/>
        <c:auto val="1"/>
        <c:lblAlgn val="ctr"/>
        <c:lblOffset val="100"/>
        <c:noMultiLvlLbl val="0"/>
      </c:catAx>
      <c:valAx>
        <c:axId val="560061552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0062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69F806-BC6D-42D5-85FE-5A8A83E1C9F6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68FB49C3-31E2-4057-B46C-DE807658A443}">
      <dgm:prSet phldrT="[Text]" custT="1"/>
      <dgm:spPr/>
      <dgm:t>
        <a:bodyPr/>
        <a:lstStyle/>
        <a:p>
          <a:r>
            <a:rPr lang="de-DE" sz="1400" b="1" dirty="0"/>
            <a:t>Erstellung eines Prototyps</a:t>
          </a:r>
        </a:p>
      </dgm:t>
    </dgm:pt>
    <dgm:pt modelId="{2BB656F6-B01A-47D6-9ACC-757404482E18}" type="parTrans" cxnId="{70C23D5B-322C-4D32-AC47-ECD525CDD4E6}">
      <dgm:prSet/>
      <dgm:spPr/>
      <dgm:t>
        <a:bodyPr/>
        <a:lstStyle/>
        <a:p>
          <a:endParaRPr lang="de-DE"/>
        </a:p>
      </dgm:t>
    </dgm:pt>
    <dgm:pt modelId="{1DF0768A-866A-42B5-9E67-848C8ECE291E}" type="sibTrans" cxnId="{70C23D5B-322C-4D32-AC47-ECD525CDD4E6}">
      <dgm:prSet/>
      <dgm:spPr/>
      <dgm:t>
        <a:bodyPr/>
        <a:lstStyle/>
        <a:p>
          <a:endParaRPr lang="de-DE"/>
        </a:p>
      </dgm:t>
    </dgm:pt>
    <dgm:pt modelId="{B608CD10-33C4-4684-96EE-7CFDA1200E65}">
      <dgm:prSet phldrT="[Text]" custT="1"/>
      <dgm:spPr/>
      <dgm:t>
        <a:bodyPr/>
        <a:lstStyle/>
        <a:p>
          <a:r>
            <a:rPr lang="de-DE" sz="1400" dirty="0">
              <a:solidFill>
                <a:schemeClr val="tx2">
                  <a:lumMod val="50000"/>
                </a:schemeClr>
              </a:solidFill>
            </a:rPr>
            <a:t>Evaluierung</a:t>
          </a:r>
          <a:r>
            <a:rPr lang="de-DE" sz="900" dirty="0"/>
            <a:t> </a:t>
          </a:r>
        </a:p>
      </dgm:t>
    </dgm:pt>
    <dgm:pt modelId="{7DDC2D24-C9D7-402A-9FDE-C80E8BB3E7B2}" type="parTrans" cxnId="{75B4FB8C-7609-44E4-9B73-D48972FAA9EE}">
      <dgm:prSet/>
      <dgm:spPr/>
      <dgm:t>
        <a:bodyPr/>
        <a:lstStyle/>
        <a:p>
          <a:endParaRPr lang="de-DE"/>
        </a:p>
      </dgm:t>
    </dgm:pt>
    <dgm:pt modelId="{DF129201-CD30-4821-A374-1A3EA2B59CC7}" type="sibTrans" cxnId="{75B4FB8C-7609-44E4-9B73-D48972FAA9EE}">
      <dgm:prSet/>
      <dgm:spPr/>
      <dgm:t>
        <a:bodyPr/>
        <a:lstStyle/>
        <a:p>
          <a:endParaRPr lang="de-DE"/>
        </a:p>
      </dgm:t>
    </dgm:pt>
    <dgm:pt modelId="{AD95CA88-DAA0-4A17-886C-B3C541D19ADB}">
      <dgm:prSet phldrT="[Text]" custT="1"/>
      <dgm:spPr/>
      <dgm:t>
        <a:bodyPr/>
        <a:lstStyle/>
        <a:p>
          <a:r>
            <a:rPr lang="de-DE" sz="1400" dirty="0">
              <a:solidFill>
                <a:schemeClr val="tx2">
                  <a:lumMod val="50000"/>
                </a:schemeClr>
              </a:solidFill>
            </a:rPr>
            <a:t>Ableitung von </a:t>
          </a:r>
          <a:r>
            <a:rPr lang="de-DE" sz="1400" dirty="0" err="1">
              <a:solidFill>
                <a:schemeClr val="tx2">
                  <a:lumMod val="50000"/>
                </a:schemeClr>
              </a:solidFill>
            </a:rPr>
            <a:t>Anpassungsmö-glichkeiten</a:t>
          </a:r>
          <a:endParaRPr lang="de-DE" sz="1400" dirty="0">
            <a:solidFill>
              <a:schemeClr val="tx2">
                <a:lumMod val="50000"/>
              </a:schemeClr>
            </a:solidFill>
          </a:endParaRPr>
        </a:p>
      </dgm:t>
    </dgm:pt>
    <dgm:pt modelId="{933FB89D-FA9B-489B-9315-EAE0C2CE51B5}" type="parTrans" cxnId="{53836343-73D2-4A70-819C-C2D672F94237}">
      <dgm:prSet/>
      <dgm:spPr/>
      <dgm:t>
        <a:bodyPr/>
        <a:lstStyle/>
        <a:p>
          <a:endParaRPr lang="de-DE"/>
        </a:p>
      </dgm:t>
    </dgm:pt>
    <dgm:pt modelId="{8949FC1D-A401-40A5-B227-176506BA72BB}" type="sibTrans" cxnId="{53836343-73D2-4A70-819C-C2D672F94237}">
      <dgm:prSet/>
      <dgm:spPr/>
      <dgm:t>
        <a:bodyPr/>
        <a:lstStyle/>
        <a:p>
          <a:endParaRPr lang="de-DE"/>
        </a:p>
      </dgm:t>
    </dgm:pt>
    <dgm:pt modelId="{0B644FD1-3D65-4D50-8E19-D7AA964F8233}">
      <dgm:prSet custT="1"/>
      <dgm:spPr/>
      <dgm:t>
        <a:bodyPr/>
        <a:lstStyle/>
        <a:p>
          <a:r>
            <a:rPr lang="de-DE" sz="1400" dirty="0">
              <a:solidFill>
                <a:schemeClr val="tx2">
                  <a:lumMod val="50000"/>
                </a:schemeClr>
              </a:solidFill>
            </a:rPr>
            <a:t>Anpassung des Konzepts</a:t>
          </a:r>
        </a:p>
      </dgm:t>
    </dgm:pt>
    <dgm:pt modelId="{3BD091FE-FA2B-48D5-A635-9700BFF36761}" type="parTrans" cxnId="{5A0BBCC1-6FA2-46CB-A280-F39036673DD2}">
      <dgm:prSet/>
      <dgm:spPr/>
      <dgm:t>
        <a:bodyPr/>
        <a:lstStyle/>
        <a:p>
          <a:endParaRPr lang="de-DE"/>
        </a:p>
      </dgm:t>
    </dgm:pt>
    <dgm:pt modelId="{74C033E4-D73C-42E9-ACD3-B51758EA6BFC}" type="sibTrans" cxnId="{5A0BBCC1-6FA2-46CB-A280-F39036673DD2}">
      <dgm:prSet/>
      <dgm:spPr/>
      <dgm:t>
        <a:bodyPr/>
        <a:lstStyle/>
        <a:p>
          <a:endParaRPr lang="de-DE"/>
        </a:p>
      </dgm:t>
    </dgm:pt>
    <dgm:pt modelId="{04CAB09E-71FA-434B-9FCB-50B840DB2E5F}" type="pres">
      <dgm:prSet presAssocID="{9569F806-BC6D-42D5-85FE-5A8A83E1C9F6}" presName="Name0" presStyleCnt="0">
        <dgm:presLayoutVars>
          <dgm:dir/>
          <dgm:animLvl val="lvl"/>
          <dgm:resizeHandles val="exact"/>
        </dgm:presLayoutVars>
      </dgm:prSet>
      <dgm:spPr/>
    </dgm:pt>
    <dgm:pt modelId="{B6FA6F7F-A3F1-44A3-B166-8A6AB7833015}" type="pres">
      <dgm:prSet presAssocID="{68FB49C3-31E2-4057-B46C-DE807658A443}" presName="parTxOnly" presStyleLbl="node1" presStyleIdx="0" presStyleCnt="4" custLinFactNeighborY="0">
        <dgm:presLayoutVars>
          <dgm:chMax val="0"/>
          <dgm:chPref val="0"/>
          <dgm:bulletEnabled val="1"/>
        </dgm:presLayoutVars>
      </dgm:prSet>
      <dgm:spPr/>
    </dgm:pt>
    <dgm:pt modelId="{5F70639A-BC3C-454A-8087-D365E3AD39B1}" type="pres">
      <dgm:prSet presAssocID="{1DF0768A-866A-42B5-9E67-848C8ECE291E}" presName="parTxOnlySpace" presStyleCnt="0"/>
      <dgm:spPr/>
    </dgm:pt>
    <dgm:pt modelId="{2A1EE67C-F05E-425B-8658-51A520509FF2}" type="pres">
      <dgm:prSet presAssocID="{B608CD10-33C4-4684-96EE-7CFDA1200E6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683599-B80D-4D96-A7C3-10BC84D2C633}" type="pres">
      <dgm:prSet presAssocID="{DF129201-CD30-4821-A374-1A3EA2B59CC7}" presName="parTxOnlySpace" presStyleCnt="0"/>
      <dgm:spPr/>
    </dgm:pt>
    <dgm:pt modelId="{9D572AFE-476E-4F43-BC97-9F5B5F2BB1F0}" type="pres">
      <dgm:prSet presAssocID="{AD95CA88-DAA0-4A17-886C-B3C541D19AD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59C0769-7BF0-45DA-8540-94BDFC254847}" type="pres">
      <dgm:prSet presAssocID="{8949FC1D-A401-40A5-B227-176506BA72BB}" presName="parTxOnlySpace" presStyleCnt="0"/>
      <dgm:spPr/>
    </dgm:pt>
    <dgm:pt modelId="{AB916642-C91D-4A9A-82D6-DB4D8FFCCE0C}" type="pres">
      <dgm:prSet presAssocID="{0B644FD1-3D65-4D50-8E19-D7AA964F82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8D93721-DE7D-4E9A-9191-926F8B4DCA21}" type="presOf" srcId="{0B644FD1-3D65-4D50-8E19-D7AA964F8233}" destId="{AB916642-C91D-4A9A-82D6-DB4D8FFCCE0C}" srcOrd="0" destOrd="0" presId="urn:microsoft.com/office/officeart/2005/8/layout/chevron1"/>
    <dgm:cxn modelId="{70C23D5B-322C-4D32-AC47-ECD525CDD4E6}" srcId="{9569F806-BC6D-42D5-85FE-5A8A83E1C9F6}" destId="{68FB49C3-31E2-4057-B46C-DE807658A443}" srcOrd="0" destOrd="0" parTransId="{2BB656F6-B01A-47D6-9ACC-757404482E18}" sibTransId="{1DF0768A-866A-42B5-9E67-848C8ECE291E}"/>
    <dgm:cxn modelId="{53836343-73D2-4A70-819C-C2D672F94237}" srcId="{9569F806-BC6D-42D5-85FE-5A8A83E1C9F6}" destId="{AD95CA88-DAA0-4A17-886C-B3C541D19ADB}" srcOrd="2" destOrd="0" parTransId="{933FB89D-FA9B-489B-9315-EAE0C2CE51B5}" sibTransId="{8949FC1D-A401-40A5-B227-176506BA72BB}"/>
    <dgm:cxn modelId="{CC9E5E6E-A6AD-44D0-B4BD-682A5F5589D6}" type="presOf" srcId="{AD95CA88-DAA0-4A17-886C-B3C541D19ADB}" destId="{9D572AFE-476E-4F43-BC97-9F5B5F2BB1F0}" srcOrd="0" destOrd="0" presId="urn:microsoft.com/office/officeart/2005/8/layout/chevron1"/>
    <dgm:cxn modelId="{F1F43588-BC28-4547-B518-720BB9AE98F5}" type="presOf" srcId="{68FB49C3-31E2-4057-B46C-DE807658A443}" destId="{B6FA6F7F-A3F1-44A3-B166-8A6AB7833015}" srcOrd="0" destOrd="0" presId="urn:microsoft.com/office/officeart/2005/8/layout/chevron1"/>
    <dgm:cxn modelId="{75B4FB8C-7609-44E4-9B73-D48972FAA9EE}" srcId="{9569F806-BC6D-42D5-85FE-5A8A83E1C9F6}" destId="{B608CD10-33C4-4684-96EE-7CFDA1200E65}" srcOrd="1" destOrd="0" parTransId="{7DDC2D24-C9D7-402A-9FDE-C80E8BB3E7B2}" sibTransId="{DF129201-CD30-4821-A374-1A3EA2B59CC7}"/>
    <dgm:cxn modelId="{B0F7D8A3-E0C7-4047-BCF9-345B296813A8}" type="presOf" srcId="{B608CD10-33C4-4684-96EE-7CFDA1200E65}" destId="{2A1EE67C-F05E-425B-8658-51A520509FF2}" srcOrd="0" destOrd="0" presId="urn:microsoft.com/office/officeart/2005/8/layout/chevron1"/>
    <dgm:cxn modelId="{887E3DB1-0F32-4275-B0FD-016384E0B859}" type="presOf" srcId="{9569F806-BC6D-42D5-85FE-5A8A83E1C9F6}" destId="{04CAB09E-71FA-434B-9FCB-50B840DB2E5F}" srcOrd="0" destOrd="0" presId="urn:microsoft.com/office/officeart/2005/8/layout/chevron1"/>
    <dgm:cxn modelId="{5A0BBCC1-6FA2-46CB-A280-F39036673DD2}" srcId="{9569F806-BC6D-42D5-85FE-5A8A83E1C9F6}" destId="{0B644FD1-3D65-4D50-8E19-D7AA964F8233}" srcOrd="3" destOrd="0" parTransId="{3BD091FE-FA2B-48D5-A635-9700BFF36761}" sibTransId="{74C033E4-D73C-42E9-ACD3-B51758EA6BFC}"/>
    <dgm:cxn modelId="{57A42131-29E0-4781-B617-3F3CCCA33114}" type="presParOf" srcId="{04CAB09E-71FA-434B-9FCB-50B840DB2E5F}" destId="{B6FA6F7F-A3F1-44A3-B166-8A6AB7833015}" srcOrd="0" destOrd="0" presId="urn:microsoft.com/office/officeart/2005/8/layout/chevron1"/>
    <dgm:cxn modelId="{A30BBCC5-FA3F-483B-BB01-A3E009B192FC}" type="presParOf" srcId="{04CAB09E-71FA-434B-9FCB-50B840DB2E5F}" destId="{5F70639A-BC3C-454A-8087-D365E3AD39B1}" srcOrd="1" destOrd="0" presId="urn:microsoft.com/office/officeart/2005/8/layout/chevron1"/>
    <dgm:cxn modelId="{8C8FA94A-8944-4F09-908B-85EFDFA2ACF1}" type="presParOf" srcId="{04CAB09E-71FA-434B-9FCB-50B840DB2E5F}" destId="{2A1EE67C-F05E-425B-8658-51A520509FF2}" srcOrd="2" destOrd="0" presId="urn:microsoft.com/office/officeart/2005/8/layout/chevron1"/>
    <dgm:cxn modelId="{839B94D5-890F-4746-BBD0-CD7F1BA8A22B}" type="presParOf" srcId="{04CAB09E-71FA-434B-9FCB-50B840DB2E5F}" destId="{98683599-B80D-4D96-A7C3-10BC84D2C633}" srcOrd="3" destOrd="0" presId="urn:microsoft.com/office/officeart/2005/8/layout/chevron1"/>
    <dgm:cxn modelId="{864EE066-A772-4263-9C93-FC083D0C02C2}" type="presParOf" srcId="{04CAB09E-71FA-434B-9FCB-50B840DB2E5F}" destId="{9D572AFE-476E-4F43-BC97-9F5B5F2BB1F0}" srcOrd="4" destOrd="0" presId="urn:microsoft.com/office/officeart/2005/8/layout/chevron1"/>
    <dgm:cxn modelId="{7E8CD0D0-A066-4281-B2AE-7EE0296C0B8C}" type="presParOf" srcId="{04CAB09E-71FA-434B-9FCB-50B840DB2E5F}" destId="{759C0769-7BF0-45DA-8540-94BDFC254847}" srcOrd="5" destOrd="0" presId="urn:microsoft.com/office/officeart/2005/8/layout/chevron1"/>
    <dgm:cxn modelId="{6A7C0C44-1AB5-4AF6-8256-4A9D318081C8}" type="presParOf" srcId="{04CAB09E-71FA-434B-9FCB-50B840DB2E5F}" destId="{AB916642-C91D-4A9A-82D6-DB4D8FFCCE0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A6F7F-A3F1-44A3-B166-8A6AB7833015}">
      <dsp:nvSpPr>
        <dsp:cNvPr id="0" name=""/>
        <dsp:cNvSpPr/>
      </dsp:nvSpPr>
      <dsp:spPr>
        <a:xfrm>
          <a:off x="3959" y="2248389"/>
          <a:ext cx="2304720" cy="9218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/>
            <a:t>Erstellung eines Prototyps</a:t>
          </a:r>
        </a:p>
      </dsp:txBody>
      <dsp:txXfrm>
        <a:off x="464903" y="2248389"/>
        <a:ext cx="1382832" cy="921888"/>
      </dsp:txXfrm>
    </dsp:sp>
    <dsp:sp modelId="{2A1EE67C-F05E-425B-8658-51A520509FF2}">
      <dsp:nvSpPr>
        <dsp:cNvPr id="0" name=""/>
        <dsp:cNvSpPr/>
      </dsp:nvSpPr>
      <dsp:spPr>
        <a:xfrm>
          <a:off x="2078208" y="2248389"/>
          <a:ext cx="2304720" cy="92188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tx2">
                  <a:lumMod val="50000"/>
                </a:schemeClr>
              </a:solidFill>
            </a:rPr>
            <a:t>Evaluierung</a:t>
          </a:r>
          <a:r>
            <a:rPr lang="de-DE" sz="900" kern="1200" dirty="0"/>
            <a:t> </a:t>
          </a:r>
        </a:p>
      </dsp:txBody>
      <dsp:txXfrm>
        <a:off x="2539152" y="2248389"/>
        <a:ext cx="1382832" cy="921888"/>
      </dsp:txXfrm>
    </dsp:sp>
    <dsp:sp modelId="{9D572AFE-476E-4F43-BC97-9F5B5F2BB1F0}">
      <dsp:nvSpPr>
        <dsp:cNvPr id="0" name=""/>
        <dsp:cNvSpPr/>
      </dsp:nvSpPr>
      <dsp:spPr>
        <a:xfrm>
          <a:off x="4152456" y="2248389"/>
          <a:ext cx="2304720" cy="92188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tx2">
                  <a:lumMod val="50000"/>
                </a:schemeClr>
              </a:solidFill>
            </a:rPr>
            <a:t>Ableitung von </a:t>
          </a:r>
          <a:r>
            <a:rPr lang="de-DE" sz="1400" kern="1200" dirty="0" err="1">
              <a:solidFill>
                <a:schemeClr val="tx2">
                  <a:lumMod val="50000"/>
                </a:schemeClr>
              </a:solidFill>
            </a:rPr>
            <a:t>Anpassungsmö-glichkeiten</a:t>
          </a:r>
          <a:endParaRPr lang="de-DE" sz="14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4613400" y="2248389"/>
        <a:ext cx="1382832" cy="921888"/>
      </dsp:txXfrm>
    </dsp:sp>
    <dsp:sp modelId="{AB916642-C91D-4A9A-82D6-DB4D8FFCCE0C}">
      <dsp:nvSpPr>
        <dsp:cNvPr id="0" name=""/>
        <dsp:cNvSpPr/>
      </dsp:nvSpPr>
      <dsp:spPr>
        <a:xfrm>
          <a:off x="6226705" y="2248389"/>
          <a:ext cx="2304720" cy="92188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tx2">
                  <a:lumMod val="50000"/>
                </a:schemeClr>
              </a:solidFill>
            </a:rPr>
            <a:t>Anpassung des Konzepts</a:t>
          </a:r>
        </a:p>
      </dsp:txBody>
      <dsp:txXfrm>
        <a:off x="6687649" y="2248389"/>
        <a:ext cx="1382832" cy="921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5AC8A-CE11-4F5E-AB47-A5907DCACFB0}" type="datetimeFigureOut">
              <a:rPr lang="de-DE" smtClean="0"/>
              <a:t>31.10.2024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B0F8B-1108-4FA4-8E28-08A88AAF59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860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F3A831-DBA6-4A89-85C4-5E8D3B17588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17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d weiß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ildplatzhalter 53">
            <a:extLst>
              <a:ext uri="{FF2B5EF4-FFF2-40B4-BE49-F238E27FC236}">
                <a16:creationId xmlns:a16="http://schemas.microsoft.com/office/drawing/2014/main" id="{0A45618C-ACA9-3348-2930-A67B119865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26794-6289-AC0E-DC34-0DB541F726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326" y="3644900"/>
            <a:ext cx="11055349" cy="2291875"/>
          </a:xfrm>
        </p:spPr>
        <p:txBody>
          <a:bodyPr>
            <a:noAutofit/>
          </a:bodyPr>
          <a:lstStyle>
            <a:lvl1pPr marL="0" indent="0" algn="l">
              <a:buNone/>
              <a:defRPr sz="2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Subline</a:t>
            </a:r>
            <a:r>
              <a:rPr lang="de-DE" dirty="0"/>
              <a:t>, TT.MM.JJJJ</a:t>
            </a:r>
          </a:p>
        </p:txBody>
      </p:sp>
      <p:sp>
        <p:nvSpPr>
          <p:cNvPr id="86" name="Titelplatzhalter 1">
            <a:extLst>
              <a:ext uri="{FF2B5EF4-FFF2-40B4-BE49-F238E27FC236}">
                <a16:creationId xmlns:a16="http://schemas.microsoft.com/office/drawing/2014/main" id="{42B679F5-061D-B566-E6ED-BAE9824A79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6" y="1808163"/>
            <a:ext cx="11055348" cy="1620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lang="de-DE" sz="600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6400"/>
              </a:lnSpc>
            </a:pPr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71BB60-4E22-451A-1A27-573E812E02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5937250"/>
            <a:ext cx="11055350" cy="611188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17.11.2023 / Max Mustermann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972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296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4"/>
            <a:ext cx="5411788" cy="38988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9B7C27A-3BFD-5B98-0367-A42978009D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08713" y="1808164"/>
            <a:ext cx="5414961" cy="38988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0434134E-00DE-4CEC-9D37-3E8E4BFF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7CF1D5A4-A42B-BD3A-22EC-14E7AD75B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1C9CF29E-AC58-0C60-E69B-1E1475ED2D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118802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67" userDrawn="1">
          <p15:clr>
            <a:srgbClr val="F26B43"/>
          </p15:clr>
        </p15:guide>
        <p15:guide id="6" pos="3911" userDrawn="1">
          <p15:clr>
            <a:srgbClr val="F26B43"/>
          </p15:clr>
        </p15:guide>
        <p15:guide id="7" orient="horz" pos="359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4"/>
            <a:ext cx="3530600" cy="38988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9B7C27A-3BFD-5B98-0367-A42978009D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32289" y="1808163"/>
            <a:ext cx="3529011" cy="38989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9EC37-E96F-F4F6-FE3F-C2DF65AFFA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93077" y="1808163"/>
            <a:ext cx="3529011" cy="38989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E4B7B53E-F28A-1037-6882-E3F742D0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7C7DB35B-6F09-A1A2-A72E-AF72D1995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8F5D3C2B-C435-4FA7-4EA7-9EFF13CAA8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1257620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2582" userDrawn="1">
          <p15:clr>
            <a:srgbClr val="F26B43"/>
          </p15:clr>
        </p15:guide>
        <p15:guide id="10" pos="2728" userDrawn="1">
          <p15:clr>
            <a:srgbClr val="F26B43"/>
          </p15:clr>
        </p15:guide>
        <p15:guide id="11" pos="4952" userDrawn="1">
          <p15:clr>
            <a:srgbClr val="F26B43"/>
          </p15:clr>
        </p15:guide>
        <p15:guide id="12" pos="5096" userDrawn="1">
          <p15:clr>
            <a:srgbClr val="F26B43"/>
          </p15:clr>
        </p15:guide>
        <p15:guide id="13" orient="horz" pos="35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/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60350"/>
            <a:ext cx="11055350" cy="88489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659" y="1808163"/>
            <a:ext cx="3039015" cy="38941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FD8335F-C8F2-1254-5CA6-3F906C6E93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8325" y="1808163"/>
            <a:ext cx="7784557" cy="38941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96814A3-D6A0-BB7B-F014-BC559DD75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4" y="1192213"/>
            <a:ext cx="7784557" cy="325437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Headline Grafik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7791450" cy="223310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812177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66" userDrawn="1">
          <p15:clr>
            <a:srgbClr val="F26B43"/>
          </p15:clr>
        </p15:guide>
        <p15:guide id="3" pos="5407" userDrawn="1">
          <p15:clr>
            <a:srgbClr val="F26B43"/>
          </p15:clr>
        </p15:guide>
        <p15:guide id="5" orient="horz" pos="3589" userDrawn="1">
          <p15:clr>
            <a:srgbClr val="F26B43"/>
          </p15:clr>
        </p15:guide>
        <p15:guide id="6" orient="horz" pos="751" userDrawn="1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/ 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884893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FD8335F-C8F2-1254-5CA6-3F906C6E93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8325" y="2205038"/>
            <a:ext cx="11055350" cy="349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96814A3-D6A0-BB7B-F014-BC559DD75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4" y="1192213"/>
            <a:ext cx="11055351" cy="325437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Headline Tabelle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6" name="Textplatzhalter 17">
            <a:extLst>
              <a:ext uri="{FF2B5EF4-FFF2-40B4-BE49-F238E27FC236}">
                <a16:creationId xmlns:a16="http://schemas.microsoft.com/office/drawing/2014/main" id="{705F62C9-DD8C-1694-07E3-B9D122BF6D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8324" y="1808163"/>
            <a:ext cx="11055351" cy="357865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Hier steht Inhalt</a:t>
            </a:r>
          </a:p>
        </p:txBody>
      </p:sp>
    </p:spTree>
    <p:extLst>
      <p:ext uri="{BB962C8B-B14F-4D97-AF65-F5344CB8AC3E}">
        <p14:creationId xmlns:p14="http://schemas.microsoft.com/office/powerpoint/2010/main" val="2532102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89" userDrawn="1">
          <p15:clr>
            <a:srgbClr val="F26B43"/>
          </p15:clr>
        </p15:guide>
        <p15:guide id="6" orient="horz" pos="751" userDrawn="1">
          <p15:clr>
            <a:srgbClr val="F26B43"/>
          </p15:clr>
        </p15:guide>
        <p15:guide id="9" orient="horz" pos="1389" userDrawn="1">
          <p15:clr>
            <a:srgbClr val="F26B43"/>
          </p15:clr>
        </p15:guide>
        <p15:guide id="10" orient="horz" pos="956" userDrawn="1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/ Tabel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6B83F081-A61C-1934-10C0-7796DAB53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4" y="5283620"/>
            <a:ext cx="7793999" cy="968889"/>
          </a:xfrm>
          <a:solidFill>
            <a:schemeClr val="accent3"/>
          </a:solidFill>
        </p:spPr>
        <p:txBody>
          <a:bodyPr lIns="1008000" anchor="ctr"/>
          <a:lstStyle>
            <a:lvl1pPr>
              <a:lnSpc>
                <a:spcPts val="2000"/>
              </a:lnSpc>
              <a:defRPr sz="1300"/>
            </a:lvl1pPr>
            <a:lvl2pPr>
              <a:lnSpc>
                <a:spcPts val="2000"/>
              </a:lnSpc>
              <a:spcAft>
                <a:spcPts val="0"/>
              </a:spcAft>
              <a:defRPr sz="1300"/>
            </a:lvl2pPr>
            <a:lvl3pPr>
              <a:lnSpc>
                <a:spcPts val="2000"/>
              </a:lnSpc>
              <a:spcAft>
                <a:spcPts val="0"/>
              </a:spcAft>
              <a:defRPr sz="1300"/>
            </a:lvl3pPr>
            <a:lvl4pPr>
              <a:lnSpc>
                <a:spcPts val="2000"/>
              </a:lnSpc>
              <a:spcAft>
                <a:spcPts val="0"/>
              </a:spcAft>
              <a:defRPr sz="1300"/>
            </a:lvl4pPr>
            <a:lvl5pPr>
              <a:lnSpc>
                <a:spcPts val="20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8544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659" y="1808163"/>
            <a:ext cx="3039015" cy="28408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96814A3-D6A0-BB7B-F014-BC559DD75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4" y="1187775"/>
            <a:ext cx="7784557" cy="329875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Headline Tabelle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4428138"/>
            <a:ext cx="7784556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8F8FC1D-C44E-1D75-6E35-BD90B1DC84E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61351" y="5543713"/>
            <a:ext cx="448702" cy="44870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132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66" userDrawn="1">
          <p15:clr>
            <a:srgbClr val="F26B43"/>
          </p15:clr>
        </p15:guide>
        <p15:guide id="3" pos="5407" userDrawn="1">
          <p15:clr>
            <a:srgbClr val="F26B43"/>
          </p15:clr>
        </p15:guide>
        <p15:guide id="4" orient="horz" pos="2687" userDrawn="1">
          <p15:clr>
            <a:srgbClr val="F26B43"/>
          </p15:clr>
        </p15:guide>
        <p15:guide id="5" orient="horz" pos="2929" userDrawn="1">
          <p15:clr>
            <a:srgbClr val="F26B43"/>
          </p15:clr>
        </p15:guide>
        <p15:guide id="6" orient="horz" pos="751" userDrawn="1">
          <p15:clr>
            <a:srgbClr val="F26B43"/>
          </p15:clr>
        </p15:guide>
        <p15:guide id="8" orient="horz" pos="2792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e Spalte +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6B83F081-A61C-1934-10C0-7796DAB53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4" y="5058793"/>
            <a:ext cx="7793999" cy="968889"/>
          </a:xfrm>
          <a:solidFill>
            <a:schemeClr val="accent3"/>
          </a:solidFill>
        </p:spPr>
        <p:txBody>
          <a:bodyPr lIns="1008000" anchor="ctr"/>
          <a:lstStyle>
            <a:lvl1pPr>
              <a:lnSpc>
                <a:spcPts val="2000"/>
              </a:lnSpc>
              <a:defRPr sz="1300"/>
            </a:lvl1pPr>
            <a:lvl2pPr>
              <a:lnSpc>
                <a:spcPts val="2000"/>
              </a:lnSpc>
              <a:spcAft>
                <a:spcPts val="0"/>
              </a:spcAft>
              <a:defRPr sz="1300"/>
            </a:lvl2pPr>
            <a:lvl3pPr>
              <a:lnSpc>
                <a:spcPts val="2000"/>
              </a:lnSpc>
              <a:spcAft>
                <a:spcPts val="0"/>
              </a:spcAft>
              <a:defRPr sz="1300"/>
            </a:lvl3pPr>
            <a:lvl4pPr>
              <a:lnSpc>
                <a:spcPts val="2000"/>
              </a:lnSpc>
              <a:spcAft>
                <a:spcPts val="0"/>
              </a:spcAft>
              <a:defRPr sz="1300"/>
            </a:lvl4pPr>
            <a:lvl5pPr>
              <a:lnSpc>
                <a:spcPts val="20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59200"/>
            <a:ext cx="11055350" cy="1226807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11055349" cy="26902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8F8FC1D-C44E-1D75-6E35-BD90B1DC84E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61351" y="5315143"/>
            <a:ext cx="448702" cy="44870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624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840" userDrawn="1">
          <p15:clr>
            <a:srgbClr val="F26B43"/>
          </p15:clr>
        </p15:guide>
        <p15:guide id="5" orient="horz" pos="358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5299076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5299075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5411787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5DE8248-19EC-35B0-3457-549600BB82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1" y="0"/>
            <a:ext cx="6096000" cy="6857999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619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89" userDrawn="1">
          <p15:clr>
            <a:srgbClr val="F26B43"/>
          </p15:clr>
        </p15:guide>
        <p15:guide id="6" pos="398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3696" userDrawn="1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+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FCA5793-CCA8-E80A-34DC-1098159F7FE2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5299076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5299075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0F505-D7E9-1A50-8498-4D4E84E14846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324602" y="1808163"/>
            <a:ext cx="5299075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822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 userDrawn="1">
          <p15:clr>
            <a:srgbClr val="F26B43"/>
          </p15:clr>
        </p15:guide>
        <p15:guide id="6" pos="398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3696" userDrawn="1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5299076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5299075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F938FB04-E008-C8B1-0928-4B5BDA9327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84585" y="1741513"/>
            <a:ext cx="2467287" cy="2467287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013766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 userDrawn="1">
          <p15:clr>
            <a:srgbClr val="F26B43"/>
          </p15:clr>
        </p15:guide>
        <p15:guide id="6" pos="398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3696" userDrawn="1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e Spalte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4" y="259200"/>
            <a:ext cx="7097713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7097713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7097713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5DE8248-19EC-35B0-3457-549600BB82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896225" y="0"/>
            <a:ext cx="4295775" cy="6857999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596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 userDrawn="1">
          <p15:clr>
            <a:srgbClr val="F26B43"/>
          </p15:clr>
        </p15:guide>
        <p15:guide id="7" pos="4829" userDrawn="1">
          <p15:clr>
            <a:srgbClr val="F26B43"/>
          </p15:clr>
        </p15:guide>
        <p15:guide id="8" pos="4974" userDrawn="1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d blau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825AF70-1EE4-D924-3387-7F417BED8CE2}"/>
              </a:ext>
            </a:extLst>
          </p:cNvPr>
          <p:cNvGrpSpPr/>
          <p:nvPr userDrawn="1"/>
        </p:nvGrpSpPr>
        <p:grpSpPr>
          <a:xfrm>
            <a:off x="10013156" y="578161"/>
            <a:ext cx="1599115" cy="739861"/>
            <a:chOff x="10013156" y="578161"/>
            <a:chExt cx="1599115" cy="739861"/>
          </a:xfrm>
        </p:grpSpPr>
        <p:grpSp>
          <p:nvGrpSpPr>
            <p:cNvPr id="22" name="Grafik 14">
              <a:extLst>
                <a:ext uri="{FF2B5EF4-FFF2-40B4-BE49-F238E27FC236}">
                  <a16:creationId xmlns:a16="http://schemas.microsoft.com/office/drawing/2014/main" id="{87D2690E-08B7-1E0E-83E0-7E137E128E01}"/>
                </a:ext>
              </a:extLst>
            </p:cNvPr>
            <p:cNvGrpSpPr/>
            <p:nvPr/>
          </p:nvGrpSpPr>
          <p:grpSpPr>
            <a:xfrm>
              <a:off x="10828046" y="1204312"/>
              <a:ext cx="784225" cy="113710"/>
              <a:chOff x="6122088" y="3884828"/>
              <a:chExt cx="1324127" cy="191995"/>
            </a:xfrm>
            <a:solidFill>
              <a:srgbClr val="005CA9"/>
            </a:solidFill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0FC37F0-4557-6552-0FDA-6BF55CA54FBF}"/>
                  </a:ext>
                </a:extLst>
              </p:cNvPr>
              <p:cNvSpPr/>
              <p:nvPr/>
            </p:nvSpPr>
            <p:spPr>
              <a:xfrm>
                <a:off x="6122088" y="3888990"/>
                <a:ext cx="98078" cy="145761"/>
              </a:xfrm>
              <a:custGeom>
                <a:avLst/>
                <a:gdLst>
                  <a:gd name="connsiteX0" fmla="*/ 23955 w 98078"/>
                  <a:gd name="connsiteY0" fmla="*/ 81210 h 145761"/>
                  <a:gd name="connsiteX1" fmla="*/ 23955 w 98078"/>
                  <a:gd name="connsiteY1" fmla="*/ 124730 h 145761"/>
                  <a:gd name="connsiteX2" fmla="*/ 47282 w 98078"/>
                  <a:gd name="connsiteY2" fmla="*/ 124730 h 145761"/>
                  <a:gd name="connsiteX3" fmla="*/ 74143 w 98078"/>
                  <a:gd name="connsiteY3" fmla="*/ 102241 h 145761"/>
                  <a:gd name="connsiteX4" fmla="*/ 50197 w 98078"/>
                  <a:gd name="connsiteY4" fmla="*/ 81210 h 145761"/>
                  <a:gd name="connsiteX5" fmla="*/ 23955 w 98078"/>
                  <a:gd name="connsiteY5" fmla="*/ 81210 h 145761"/>
                  <a:gd name="connsiteX6" fmla="*/ 23955 w 98078"/>
                  <a:gd name="connsiteY6" fmla="*/ 20412 h 145761"/>
                  <a:gd name="connsiteX7" fmla="*/ 23955 w 98078"/>
                  <a:gd name="connsiteY7" fmla="*/ 61646 h 145761"/>
                  <a:gd name="connsiteX8" fmla="*/ 43529 w 98078"/>
                  <a:gd name="connsiteY8" fmla="*/ 61646 h 145761"/>
                  <a:gd name="connsiteX9" fmla="*/ 67475 w 98078"/>
                  <a:gd name="connsiteY9" fmla="*/ 41453 h 145761"/>
                  <a:gd name="connsiteX10" fmla="*/ 42072 w 98078"/>
                  <a:gd name="connsiteY10" fmla="*/ 20422 h 145761"/>
                  <a:gd name="connsiteX11" fmla="*/ 23955 w 98078"/>
                  <a:gd name="connsiteY11" fmla="*/ 20422 h 145761"/>
                  <a:gd name="connsiteX12" fmla="*/ 10 w 98078"/>
                  <a:gd name="connsiteY12" fmla="*/ 0 h 145761"/>
                  <a:gd name="connsiteX13" fmla="*/ 43948 w 98078"/>
                  <a:gd name="connsiteY13" fmla="*/ 0 h 145761"/>
                  <a:gd name="connsiteX14" fmla="*/ 90383 w 98078"/>
                  <a:gd name="connsiteY14" fmla="*/ 38519 h 145761"/>
                  <a:gd name="connsiteX15" fmla="*/ 74552 w 98078"/>
                  <a:gd name="connsiteY15" fmla="*/ 68713 h 145761"/>
                  <a:gd name="connsiteX16" fmla="*/ 98079 w 98078"/>
                  <a:gd name="connsiteY16" fmla="*/ 103908 h 145761"/>
                  <a:gd name="connsiteX17" fmla="*/ 48101 w 98078"/>
                  <a:gd name="connsiteY17" fmla="*/ 145761 h 145761"/>
                  <a:gd name="connsiteX18" fmla="*/ 0 w 98078"/>
                  <a:gd name="connsiteY18" fmla="*/ 145761 h 145761"/>
                  <a:gd name="connsiteX19" fmla="*/ 0 w 98078"/>
                  <a:gd name="connsiteY19" fmla="*/ 0 h 14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078" h="145761">
                    <a:moveTo>
                      <a:pt x="23955" y="81210"/>
                    </a:moveTo>
                    <a:lnTo>
                      <a:pt x="23955" y="124730"/>
                    </a:lnTo>
                    <a:lnTo>
                      <a:pt x="47282" y="124730"/>
                    </a:lnTo>
                    <a:cubicBezTo>
                      <a:pt x="66237" y="124730"/>
                      <a:pt x="74143" y="117234"/>
                      <a:pt x="74143" y="102241"/>
                    </a:cubicBezTo>
                    <a:cubicBezTo>
                      <a:pt x="74143" y="88287"/>
                      <a:pt x="66437" y="81210"/>
                      <a:pt x="50197" y="81210"/>
                    </a:cubicBezTo>
                    <a:lnTo>
                      <a:pt x="23955" y="81210"/>
                    </a:lnTo>
                    <a:close/>
                    <a:moveTo>
                      <a:pt x="23955" y="20412"/>
                    </a:moveTo>
                    <a:lnTo>
                      <a:pt x="23955" y="61646"/>
                    </a:lnTo>
                    <a:lnTo>
                      <a:pt x="43529" y="61646"/>
                    </a:lnTo>
                    <a:cubicBezTo>
                      <a:pt x="62065" y="61646"/>
                      <a:pt x="67475" y="53731"/>
                      <a:pt x="67475" y="41453"/>
                    </a:cubicBezTo>
                    <a:cubicBezTo>
                      <a:pt x="67475" y="27918"/>
                      <a:pt x="62894" y="20422"/>
                      <a:pt x="42072" y="20422"/>
                    </a:cubicBezTo>
                    <a:lnTo>
                      <a:pt x="23955" y="20422"/>
                    </a:lnTo>
                    <a:close/>
                    <a:moveTo>
                      <a:pt x="10" y="0"/>
                    </a:moveTo>
                    <a:lnTo>
                      <a:pt x="43948" y="0"/>
                    </a:lnTo>
                    <a:cubicBezTo>
                      <a:pt x="73104" y="0"/>
                      <a:pt x="90383" y="8544"/>
                      <a:pt x="90383" y="38519"/>
                    </a:cubicBezTo>
                    <a:cubicBezTo>
                      <a:pt x="90383" y="48720"/>
                      <a:pt x="86430" y="64551"/>
                      <a:pt x="74552" y="68713"/>
                    </a:cubicBezTo>
                    <a:cubicBezTo>
                      <a:pt x="92669" y="73714"/>
                      <a:pt x="98079" y="89535"/>
                      <a:pt x="98079" y="103908"/>
                    </a:cubicBezTo>
                    <a:cubicBezTo>
                      <a:pt x="98079" y="133893"/>
                      <a:pt x="80172" y="145761"/>
                      <a:pt x="48101" y="145761"/>
                    </a:cubicBezTo>
                    <a:lnTo>
                      <a:pt x="0" y="145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5E01AACB-DCAF-AEB8-CD88-C62831F7B32B}"/>
                  </a:ext>
                </a:extLst>
              </p:cNvPr>
              <p:cNvSpPr/>
              <p:nvPr/>
            </p:nvSpPr>
            <p:spPr>
              <a:xfrm>
                <a:off x="6240998" y="3926681"/>
                <a:ext cx="85790" cy="110156"/>
              </a:xfrm>
              <a:custGeom>
                <a:avLst/>
                <a:gdLst>
                  <a:gd name="connsiteX0" fmla="*/ 23527 w 85790"/>
                  <a:gd name="connsiteY0" fmla="*/ 46025 h 110156"/>
                  <a:gd name="connsiteX1" fmla="*/ 62884 w 85790"/>
                  <a:gd name="connsiteY1" fmla="*/ 46025 h 110156"/>
                  <a:gd name="connsiteX2" fmla="*/ 57883 w 85790"/>
                  <a:gd name="connsiteY2" fmla="*/ 25203 h 110156"/>
                  <a:gd name="connsiteX3" fmla="*/ 43510 w 85790"/>
                  <a:gd name="connsiteY3" fmla="*/ 19793 h 110156"/>
                  <a:gd name="connsiteX4" fmla="*/ 28937 w 85790"/>
                  <a:gd name="connsiteY4" fmla="*/ 25203 h 110156"/>
                  <a:gd name="connsiteX5" fmla="*/ 23527 w 85790"/>
                  <a:gd name="connsiteY5" fmla="*/ 46025 h 110156"/>
                  <a:gd name="connsiteX6" fmla="*/ 85582 w 85790"/>
                  <a:gd name="connsiteY6" fmla="*/ 63722 h 110156"/>
                  <a:gd name="connsiteX7" fmla="*/ 23736 w 85790"/>
                  <a:gd name="connsiteY7" fmla="*/ 63722 h 110156"/>
                  <a:gd name="connsiteX8" fmla="*/ 29146 w 85790"/>
                  <a:gd name="connsiteY8" fmla="*/ 83506 h 110156"/>
                  <a:gd name="connsiteX9" fmla="*/ 46225 w 85790"/>
                  <a:gd name="connsiteY9" fmla="*/ 89964 h 110156"/>
                  <a:gd name="connsiteX10" fmla="*/ 74752 w 85790"/>
                  <a:gd name="connsiteY10" fmla="*/ 79753 h 110156"/>
                  <a:gd name="connsiteX11" fmla="*/ 83706 w 85790"/>
                  <a:gd name="connsiteY11" fmla="*/ 96622 h 110156"/>
                  <a:gd name="connsiteX12" fmla="*/ 43720 w 85790"/>
                  <a:gd name="connsiteY12" fmla="*/ 110157 h 110156"/>
                  <a:gd name="connsiteX13" fmla="*/ 11239 w 85790"/>
                  <a:gd name="connsiteY13" fmla="*/ 97879 h 110156"/>
                  <a:gd name="connsiteX14" fmla="*/ 0 w 85790"/>
                  <a:gd name="connsiteY14" fmla="*/ 55188 h 110156"/>
                  <a:gd name="connsiteX15" fmla="*/ 12906 w 85790"/>
                  <a:gd name="connsiteY15" fmla="*/ 11039 h 110156"/>
                  <a:gd name="connsiteX16" fmla="*/ 43520 w 85790"/>
                  <a:gd name="connsiteY16" fmla="*/ 0 h 110156"/>
                  <a:gd name="connsiteX17" fmla="*/ 74333 w 85790"/>
                  <a:gd name="connsiteY17" fmla="*/ 11039 h 110156"/>
                  <a:gd name="connsiteX18" fmla="*/ 85582 w 85790"/>
                  <a:gd name="connsiteY18" fmla="*/ 63722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90" h="110156">
                    <a:moveTo>
                      <a:pt x="23527" y="46025"/>
                    </a:moveTo>
                    <a:lnTo>
                      <a:pt x="62884" y="46025"/>
                    </a:lnTo>
                    <a:cubicBezTo>
                      <a:pt x="62465" y="35195"/>
                      <a:pt x="61636" y="29156"/>
                      <a:pt x="57883" y="25203"/>
                    </a:cubicBezTo>
                    <a:cubicBezTo>
                      <a:pt x="54550" y="21450"/>
                      <a:pt x="49549" y="19793"/>
                      <a:pt x="43510" y="19793"/>
                    </a:cubicBezTo>
                    <a:cubicBezTo>
                      <a:pt x="37471" y="19793"/>
                      <a:pt x="32471" y="21460"/>
                      <a:pt x="28937" y="25203"/>
                    </a:cubicBezTo>
                    <a:cubicBezTo>
                      <a:pt x="24984" y="29575"/>
                      <a:pt x="23946" y="34776"/>
                      <a:pt x="23527" y="46025"/>
                    </a:cubicBezTo>
                    <a:moveTo>
                      <a:pt x="85582" y="63722"/>
                    </a:moveTo>
                    <a:lnTo>
                      <a:pt x="23736" y="63722"/>
                    </a:lnTo>
                    <a:cubicBezTo>
                      <a:pt x="23946" y="74343"/>
                      <a:pt x="25194" y="78924"/>
                      <a:pt x="29146" y="83506"/>
                    </a:cubicBezTo>
                    <a:cubicBezTo>
                      <a:pt x="32690" y="87668"/>
                      <a:pt x="38729" y="89964"/>
                      <a:pt x="46225" y="89964"/>
                    </a:cubicBezTo>
                    <a:cubicBezTo>
                      <a:pt x="57674" y="89964"/>
                      <a:pt x="68294" y="85801"/>
                      <a:pt x="74752" y="79753"/>
                    </a:cubicBezTo>
                    <a:lnTo>
                      <a:pt x="83706" y="96622"/>
                    </a:lnTo>
                    <a:cubicBezTo>
                      <a:pt x="74124" y="104956"/>
                      <a:pt x="61008" y="110157"/>
                      <a:pt x="43720" y="110157"/>
                    </a:cubicBezTo>
                    <a:cubicBezTo>
                      <a:pt x="29146" y="110157"/>
                      <a:pt x="18316" y="105366"/>
                      <a:pt x="11239" y="97879"/>
                    </a:cubicBezTo>
                    <a:cubicBezTo>
                      <a:pt x="1867" y="87878"/>
                      <a:pt x="0" y="76848"/>
                      <a:pt x="0" y="55188"/>
                    </a:cubicBezTo>
                    <a:cubicBezTo>
                      <a:pt x="0" y="32909"/>
                      <a:pt x="2705" y="20831"/>
                      <a:pt x="12906" y="11039"/>
                    </a:cubicBezTo>
                    <a:cubicBezTo>
                      <a:pt x="20403" y="4582"/>
                      <a:pt x="29985" y="0"/>
                      <a:pt x="43520" y="0"/>
                    </a:cubicBezTo>
                    <a:cubicBezTo>
                      <a:pt x="57055" y="0"/>
                      <a:pt x="67466" y="4162"/>
                      <a:pt x="74333" y="11039"/>
                    </a:cubicBezTo>
                    <a:cubicBezTo>
                      <a:pt x="85173" y="22079"/>
                      <a:pt x="86411" y="37481"/>
                      <a:pt x="85582" y="63722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82873682-1859-4292-9D19-1AB962358B63}"/>
                  </a:ext>
                </a:extLst>
              </p:cNvPr>
              <p:cNvSpPr/>
              <p:nvPr/>
            </p:nvSpPr>
            <p:spPr>
              <a:xfrm>
                <a:off x="6343649" y="3902316"/>
                <a:ext cx="64760" cy="133692"/>
              </a:xfrm>
              <a:custGeom>
                <a:avLst/>
                <a:gdLst>
                  <a:gd name="connsiteX0" fmla="*/ 0 w 64760"/>
                  <a:gd name="connsiteY0" fmla="*/ 26451 h 133692"/>
                  <a:gd name="connsiteX1" fmla="*/ 13325 w 64760"/>
                  <a:gd name="connsiteY1" fmla="*/ 26451 h 133692"/>
                  <a:gd name="connsiteX2" fmla="*/ 16659 w 64760"/>
                  <a:gd name="connsiteY2" fmla="*/ 0 h 133692"/>
                  <a:gd name="connsiteX3" fmla="*/ 36233 w 64760"/>
                  <a:gd name="connsiteY3" fmla="*/ 0 h 133692"/>
                  <a:gd name="connsiteX4" fmla="*/ 36233 w 64760"/>
                  <a:gd name="connsiteY4" fmla="*/ 26451 h 133692"/>
                  <a:gd name="connsiteX5" fmla="*/ 63722 w 64760"/>
                  <a:gd name="connsiteY5" fmla="*/ 26451 h 133692"/>
                  <a:gd name="connsiteX6" fmla="*/ 63722 w 64760"/>
                  <a:gd name="connsiteY6" fmla="*/ 46234 h 133692"/>
                  <a:gd name="connsiteX7" fmla="*/ 36233 w 64760"/>
                  <a:gd name="connsiteY7" fmla="*/ 46234 h 133692"/>
                  <a:gd name="connsiteX8" fmla="*/ 36233 w 64760"/>
                  <a:gd name="connsiteY8" fmla="*/ 103080 h 133692"/>
                  <a:gd name="connsiteX9" fmla="*/ 46644 w 64760"/>
                  <a:gd name="connsiteY9" fmla="*/ 113700 h 133692"/>
                  <a:gd name="connsiteX10" fmla="*/ 61008 w 64760"/>
                  <a:gd name="connsiteY10" fmla="*/ 110576 h 133692"/>
                  <a:gd name="connsiteX11" fmla="*/ 64761 w 64760"/>
                  <a:gd name="connsiteY11" fmla="*/ 128692 h 133692"/>
                  <a:gd name="connsiteX12" fmla="*/ 40605 w 64760"/>
                  <a:gd name="connsiteY12" fmla="*/ 133693 h 133692"/>
                  <a:gd name="connsiteX13" fmla="*/ 12697 w 64760"/>
                  <a:gd name="connsiteY13" fmla="*/ 105785 h 133692"/>
                  <a:gd name="connsiteX14" fmla="*/ 12697 w 64760"/>
                  <a:gd name="connsiteY14" fmla="*/ 46234 h 133692"/>
                  <a:gd name="connsiteX15" fmla="*/ 0 w 64760"/>
                  <a:gd name="connsiteY15" fmla="*/ 46234 h 133692"/>
                  <a:gd name="connsiteX16" fmla="*/ 0 w 64760"/>
                  <a:gd name="connsiteY16" fmla="*/ 26451 h 13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60" h="133692">
                    <a:moveTo>
                      <a:pt x="0" y="26451"/>
                    </a:moveTo>
                    <a:lnTo>
                      <a:pt x="13325" y="26451"/>
                    </a:lnTo>
                    <a:lnTo>
                      <a:pt x="16659" y="0"/>
                    </a:lnTo>
                    <a:lnTo>
                      <a:pt x="36233" y="0"/>
                    </a:lnTo>
                    <a:lnTo>
                      <a:pt x="36233" y="26451"/>
                    </a:lnTo>
                    <a:lnTo>
                      <a:pt x="63722" y="26451"/>
                    </a:lnTo>
                    <a:lnTo>
                      <a:pt x="63722" y="46234"/>
                    </a:lnTo>
                    <a:lnTo>
                      <a:pt x="36233" y="46234"/>
                    </a:lnTo>
                    <a:lnTo>
                      <a:pt x="36233" y="103080"/>
                    </a:lnTo>
                    <a:cubicBezTo>
                      <a:pt x="36233" y="110366"/>
                      <a:pt x="39776" y="113700"/>
                      <a:pt x="46644" y="113700"/>
                    </a:cubicBezTo>
                    <a:cubicBezTo>
                      <a:pt x="52892" y="113700"/>
                      <a:pt x="57055" y="112243"/>
                      <a:pt x="61008" y="110576"/>
                    </a:cubicBezTo>
                    <a:lnTo>
                      <a:pt x="64761" y="128692"/>
                    </a:lnTo>
                    <a:cubicBezTo>
                      <a:pt x="59341" y="131607"/>
                      <a:pt x="50597" y="133693"/>
                      <a:pt x="40605" y="133693"/>
                    </a:cubicBezTo>
                    <a:cubicBezTo>
                      <a:pt x="21031" y="133693"/>
                      <a:pt x="12697" y="122244"/>
                      <a:pt x="12697" y="105785"/>
                    </a:cubicBezTo>
                    <a:lnTo>
                      <a:pt x="12697" y="46234"/>
                    </a:lnTo>
                    <a:lnTo>
                      <a:pt x="0" y="46234"/>
                    </a:lnTo>
                    <a:lnTo>
                      <a:pt x="0" y="2645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E24B827-94C0-D754-E120-3D96DC17B22C}"/>
                  </a:ext>
                </a:extLst>
              </p:cNvPr>
              <p:cNvSpPr/>
              <p:nvPr/>
            </p:nvSpPr>
            <p:spPr>
              <a:xfrm>
                <a:off x="6421106" y="3902316"/>
                <a:ext cx="64760" cy="133692"/>
              </a:xfrm>
              <a:custGeom>
                <a:avLst/>
                <a:gdLst>
                  <a:gd name="connsiteX0" fmla="*/ 0 w 64760"/>
                  <a:gd name="connsiteY0" fmla="*/ 26451 h 133692"/>
                  <a:gd name="connsiteX1" fmla="*/ 13326 w 64760"/>
                  <a:gd name="connsiteY1" fmla="*/ 26451 h 133692"/>
                  <a:gd name="connsiteX2" fmla="*/ 16659 w 64760"/>
                  <a:gd name="connsiteY2" fmla="*/ 0 h 133692"/>
                  <a:gd name="connsiteX3" fmla="*/ 36233 w 64760"/>
                  <a:gd name="connsiteY3" fmla="*/ 0 h 133692"/>
                  <a:gd name="connsiteX4" fmla="*/ 36233 w 64760"/>
                  <a:gd name="connsiteY4" fmla="*/ 26451 h 133692"/>
                  <a:gd name="connsiteX5" fmla="*/ 63722 w 64760"/>
                  <a:gd name="connsiteY5" fmla="*/ 26451 h 133692"/>
                  <a:gd name="connsiteX6" fmla="*/ 63722 w 64760"/>
                  <a:gd name="connsiteY6" fmla="*/ 46234 h 133692"/>
                  <a:gd name="connsiteX7" fmla="*/ 36233 w 64760"/>
                  <a:gd name="connsiteY7" fmla="*/ 46234 h 133692"/>
                  <a:gd name="connsiteX8" fmla="*/ 36233 w 64760"/>
                  <a:gd name="connsiteY8" fmla="*/ 103080 h 133692"/>
                  <a:gd name="connsiteX9" fmla="*/ 46644 w 64760"/>
                  <a:gd name="connsiteY9" fmla="*/ 113700 h 133692"/>
                  <a:gd name="connsiteX10" fmla="*/ 61008 w 64760"/>
                  <a:gd name="connsiteY10" fmla="*/ 110576 h 133692"/>
                  <a:gd name="connsiteX11" fmla="*/ 64761 w 64760"/>
                  <a:gd name="connsiteY11" fmla="*/ 128692 h 133692"/>
                  <a:gd name="connsiteX12" fmla="*/ 40605 w 64760"/>
                  <a:gd name="connsiteY12" fmla="*/ 133693 h 133692"/>
                  <a:gd name="connsiteX13" fmla="*/ 12706 w 64760"/>
                  <a:gd name="connsiteY13" fmla="*/ 105785 h 133692"/>
                  <a:gd name="connsiteX14" fmla="*/ 12706 w 64760"/>
                  <a:gd name="connsiteY14" fmla="*/ 46234 h 133692"/>
                  <a:gd name="connsiteX15" fmla="*/ 0 w 64760"/>
                  <a:gd name="connsiteY15" fmla="*/ 46234 h 133692"/>
                  <a:gd name="connsiteX16" fmla="*/ 0 w 64760"/>
                  <a:gd name="connsiteY16" fmla="*/ 26451 h 13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60" h="133692">
                    <a:moveTo>
                      <a:pt x="0" y="26451"/>
                    </a:moveTo>
                    <a:lnTo>
                      <a:pt x="13326" y="26451"/>
                    </a:lnTo>
                    <a:lnTo>
                      <a:pt x="16659" y="0"/>
                    </a:lnTo>
                    <a:lnTo>
                      <a:pt x="36233" y="0"/>
                    </a:lnTo>
                    <a:lnTo>
                      <a:pt x="36233" y="26451"/>
                    </a:lnTo>
                    <a:lnTo>
                      <a:pt x="63722" y="26451"/>
                    </a:lnTo>
                    <a:lnTo>
                      <a:pt x="63722" y="46234"/>
                    </a:lnTo>
                    <a:lnTo>
                      <a:pt x="36233" y="46234"/>
                    </a:lnTo>
                    <a:lnTo>
                      <a:pt x="36233" y="103080"/>
                    </a:lnTo>
                    <a:cubicBezTo>
                      <a:pt x="36233" y="110366"/>
                      <a:pt x="39777" y="113700"/>
                      <a:pt x="46644" y="113700"/>
                    </a:cubicBezTo>
                    <a:cubicBezTo>
                      <a:pt x="52892" y="113700"/>
                      <a:pt x="57055" y="112243"/>
                      <a:pt x="61008" y="110576"/>
                    </a:cubicBezTo>
                    <a:lnTo>
                      <a:pt x="64761" y="128692"/>
                    </a:lnTo>
                    <a:cubicBezTo>
                      <a:pt x="59350" y="131607"/>
                      <a:pt x="50597" y="133693"/>
                      <a:pt x="40605" y="133693"/>
                    </a:cubicBezTo>
                    <a:cubicBezTo>
                      <a:pt x="21031" y="133693"/>
                      <a:pt x="12706" y="122244"/>
                      <a:pt x="12706" y="105785"/>
                    </a:cubicBezTo>
                    <a:lnTo>
                      <a:pt x="12706" y="46234"/>
                    </a:lnTo>
                    <a:lnTo>
                      <a:pt x="0" y="46234"/>
                    </a:lnTo>
                    <a:lnTo>
                      <a:pt x="0" y="2645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FBD5A561-697B-103F-DC27-7DA201877370}"/>
                  </a:ext>
                </a:extLst>
              </p:cNvPr>
              <p:cNvSpPr/>
              <p:nvPr/>
            </p:nvSpPr>
            <p:spPr>
              <a:xfrm>
                <a:off x="6501697" y="3926681"/>
                <a:ext cx="85799" cy="110156"/>
              </a:xfrm>
              <a:custGeom>
                <a:avLst/>
                <a:gdLst>
                  <a:gd name="connsiteX0" fmla="*/ 23527 w 85799"/>
                  <a:gd name="connsiteY0" fmla="*/ 46025 h 110156"/>
                  <a:gd name="connsiteX1" fmla="*/ 62884 w 85799"/>
                  <a:gd name="connsiteY1" fmla="*/ 46025 h 110156"/>
                  <a:gd name="connsiteX2" fmla="*/ 57884 w 85799"/>
                  <a:gd name="connsiteY2" fmla="*/ 25203 h 110156"/>
                  <a:gd name="connsiteX3" fmla="*/ 43520 w 85799"/>
                  <a:gd name="connsiteY3" fmla="*/ 19793 h 110156"/>
                  <a:gd name="connsiteX4" fmla="*/ 28946 w 85799"/>
                  <a:gd name="connsiteY4" fmla="*/ 25203 h 110156"/>
                  <a:gd name="connsiteX5" fmla="*/ 23527 w 85799"/>
                  <a:gd name="connsiteY5" fmla="*/ 46025 h 110156"/>
                  <a:gd name="connsiteX6" fmla="*/ 85592 w 85799"/>
                  <a:gd name="connsiteY6" fmla="*/ 63722 h 110156"/>
                  <a:gd name="connsiteX7" fmla="*/ 23746 w 85799"/>
                  <a:gd name="connsiteY7" fmla="*/ 63722 h 110156"/>
                  <a:gd name="connsiteX8" fmla="*/ 29156 w 85799"/>
                  <a:gd name="connsiteY8" fmla="*/ 83506 h 110156"/>
                  <a:gd name="connsiteX9" fmla="*/ 46234 w 85799"/>
                  <a:gd name="connsiteY9" fmla="*/ 89964 h 110156"/>
                  <a:gd name="connsiteX10" fmla="*/ 74762 w 85799"/>
                  <a:gd name="connsiteY10" fmla="*/ 79753 h 110156"/>
                  <a:gd name="connsiteX11" fmla="*/ 83715 w 85799"/>
                  <a:gd name="connsiteY11" fmla="*/ 96622 h 110156"/>
                  <a:gd name="connsiteX12" fmla="*/ 43729 w 85799"/>
                  <a:gd name="connsiteY12" fmla="*/ 110157 h 110156"/>
                  <a:gd name="connsiteX13" fmla="*/ 11240 w 85799"/>
                  <a:gd name="connsiteY13" fmla="*/ 97879 h 110156"/>
                  <a:gd name="connsiteX14" fmla="*/ 0 w 85799"/>
                  <a:gd name="connsiteY14" fmla="*/ 55188 h 110156"/>
                  <a:gd name="connsiteX15" fmla="*/ 12906 w 85799"/>
                  <a:gd name="connsiteY15" fmla="*/ 11039 h 110156"/>
                  <a:gd name="connsiteX16" fmla="*/ 43520 w 85799"/>
                  <a:gd name="connsiteY16" fmla="*/ 0 h 110156"/>
                  <a:gd name="connsiteX17" fmla="*/ 74333 w 85799"/>
                  <a:gd name="connsiteY17" fmla="*/ 11039 h 110156"/>
                  <a:gd name="connsiteX18" fmla="*/ 85592 w 85799"/>
                  <a:gd name="connsiteY18" fmla="*/ 63722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99" h="110156">
                    <a:moveTo>
                      <a:pt x="23527" y="46025"/>
                    </a:moveTo>
                    <a:lnTo>
                      <a:pt x="62884" y="46025"/>
                    </a:lnTo>
                    <a:cubicBezTo>
                      <a:pt x="62465" y="35195"/>
                      <a:pt x="61636" y="29156"/>
                      <a:pt x="57884" y="25203"/>
                    </a:cubicBezTo>
                    <a:cubicBezTo>
                      <a:pt x="54550" y="21450"/>
                      <a:pt x="49559" y="19793"/>
                      <a:pt x="43520" y="19793"/>
                    </a:cubicBezTo>
                    <a:cubicBezTo>
                      <a:pt x="37481" y="19793"/>
                      <a:pt x="32480" y="21460"/>
                      <a:pt x="28946" y="25203"/>
                    </a:cubicBezTo>
                    <a:cubicBezTo>
                      <a:pt x="24994" y="29575"/>
                      <a:pt x="23946" y="34776"/>
                      <a:pt x="23527" y="46025"/>
                    </a:cubicBezTo>
                    <a:moveTo>
                      <a:pt x="85592" y="63722"/>
                    </a:moveTo>
                    <a:lnTo>
                      <a:pt x="23746" y="63722"/>
                    </a:lnTo>
                    <a:cubicBezTo>
                      <a:pt x="23956" y="74343"/>
                      <a:pt x="25203" y="78924"/>
                      <a:pt x="29156" y="83506"/>
                    </a:cubicBezTo>
                    <a:cubicBezTo>
                      <a:pt x="32699" y="87668"/>
                      <a:pt x="38729" y="89964"/>
                      <a:pt x="46234" y="89964"/>
                    </a:cubicBezTo>
                    <a:cubicBezTo>
                      <a:pt x="57683" y="89964"/>
                      <a:pt x="68304" y="85801"/>
                      <a:pt x="74762" y="79753"/>
                    </a:cubicBezTo>
                    <a:lnTo>
                      <a:pt x="83715" y="96622"/>
                    </a:lnTo>
                    <a:cubicBezTo>
                      <a:pt x="74133" y="104956"/>
                      <a:pt x="61017" y="110157"/>
                      <a:pt x="43729" y="110157"/>
                    </a:cubicBezTo>
                    <a:cubicBezTo>
                      <a:pt x="29156" y="110157"/>
                      <a:pt x="18326" y="105366"/>
                      <a:pt x="11240" y="97879"/>
                    </a:cubicBezTo>
                    <a:cubicBezTo>
                      <a:pt x="1877" y="87878"/>
                      <a:pt x="0" y="76848"/>
                      <a:pt x="0" y="55188"/>
                    </a:cubicBezTo>
                    <a:cubicBezTo>
                      <a:pt x="0" y="32909"/>
                      <a:pt x="2705" y="20831"/>
                      <a:pt x="12906" y="11039"/>
                    </a:cubicBezTo>
                    <a:cubicBezTo>
                      <a:pt x="20403" y="4582"/>
                      <a:pt x="29985" y="0"/>
                      <a:pt x="43520" y="0"/>
                    </a:cubicBezTo>
                    <a:cubicBezTo>
                      <a:pt x="57055" y="0"/>
                      <a:pt x="67466" y="4162"/>
                      <a:pt x="74333" y="11039"/>
                    </a:cubicBezTo>
                    <a:cubicBezTo>
                      <a:pt x="85173" y="22079"/>
                      <a:pt x="86420" y="37481"/>
                      <a:pt x="85592" y="63722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3E956C25-C290-C312-E363-8248E5121788}"/>
                  </a:ext>
                </a:extLst>
              </p:cNvPr>
              <p:cNvSpPr/>
              <p:nvPr/>
            </p:nvSpPr>
            <p:spPr>
              <a:xfrm>
                <a:off x="6613102" y="3926681"/>
                <a:ext cx="53720" cy="108080"/>
              </a:xfrm>
              <a:custGeom>
                <a:avLst/>
                <a:gdLst>
                  <a:gd name="connsiteX0" fmla="*/ 0 w 53720"/>
                  <a:gd name="connsiteY0" fmla="*/ 108080 h 108080"/>
                  <a:gd name="connsiteX1" fmla="*/ 0 w 53720"/>
                  <a:gd name="connsiteY1" fmla="*/ 2086 h 108080"/>
                  <a:gd name="connsiteX2" fmla="*/ 19574 w 53720"/>
                  <a:gd name="connsiteY2" fmla="*/ 2086 h 108080"/>
                  <a:gd name="connsiteX3" fmla="*/ 22069 w 53720"/>
                  <a:gd name="connsiteY3" fmla="*/ 14992 h 108080"/>
                  <a:gd name="connsiteX4" fmla="*/ 22698 w 53720"/>
                  <a:gd name="connsiteY4" fmla="*/ 14992 h 108080"/>
                  <a:gd name="connsiteX5" fmla="*/ 53721 w 53720"/>
                  <a:gd name="connsiteY5" fmla="*/ 0 h 108080"/>
                  <a:gd name="connsiteX6" fmla="*/ 53721 w 53720"/>
                  <a:gd name="connsiteY6" fmla="*/ 22698 h 108080"/>
                  <a:gd name="connsiteX7" fmla="*/ 23527 w 53720"/>
                  <a:gd name="connsiteY7" fmla="*/ 35605 h 108080"/>
                  <a:gd name="connsiteX8" fmla="*/ 23527 w 53720"/>
                  <a:gd name="connsiteY8" fmla="*/ 108071 h 108080"/>
                  <a:gd name="connsiteX9" fmla="*/ 0 w 53720"/>
                  <a:gd name="connsiteY9" fmla="*/ 10807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720" h="108080">
                    <a:moveTo>
                      <a:pt x="0" y="108080"/>
                    </a:moveTo>
                    <a:lnTo>
                      <a:pt x="0" y="2086"/>
                    </a:lnTo>
                    <a:lnTo>
                      <a:pt x="19574" y="2086"/>
                    </a:lnTo>
                    <a:lnTo>
                      <a:pt x="22069" y="14992"/>
                    </a:lnTo>
                    <a:lnTo>
                      <a:pt x="22698" y="14992"/>
                    </a:lnTo>
                    <a:cubicBezTo>
                      <a:pt x="29566" y="6458"/>
                      <a:pt x="39357" y="0"/>
                      <a:pt x="53721" y="0"/>
                    </a:cubicBezTo>
                    <a:lnTo>
                      <a:pt x="53721" y="22698"/>
                    </a:lnTo>
                    <a:cubicBezTo>
                      <a:pt x="39348" y="22279"/>
                      <a:pt x="29566" y="26861"/>
                      <a:pt x="23527" y="35605"/>
                    </a:cubicBezTo>
                    <a:lnTo>
                      <a:pt x="23527" y="108071"/>
                    </a:lnTo>
                    <a:lnTo>
                      <a:pt x="0" y="10807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87EFBC34-9482-323E-3C91-02677D2CDB60}"/>
                  </a:ext>
                </a:extLst>
              </p:cNvPr>
              <p:cNvSpPr/>
              <p:nvPr/>
            </p:nvSpPr>
            <p:spPr>
              <a:xfrm>
                <a:off x="6734488" y="3888990"/>
                <a:ext cx="98078" cy="145761"/>
              </a:xfrm>
              <a:custGeom>
                <a:avLst/>
                <a:gdLst>
                  <a:gd name="connsiteX0" fmla="*/ 23956 w 98078"/>
                  <a:gd name="connsiteY0" fmla="*/ 81210 h 145761"/>
                  <a:gd name="connsiteX1" fmla="*/ 23956 w 98078"/>
                  <a:gd name="connsiteY1" fmla="*/ 124730 h 145761"/>
                  <a:gd name="connsiteX2" fmla="*/ 47282 w 98078"/>
                  <a:gd name="connsiteY2" fmla="*/ 124730 h 145761"/>
                  <a:gd name="connsiteX3" fmla="*/ 74143 w 98078"/>
                  <a:gd name="connsiteY3" fmla="*/ 102241 h 145761"/>
                  <a:gd name="connsiteX4" fmla="*/ 50197 w 98078"/>
                  <a:gd name="connsiteY4" fmla="*/ 81210 h 145761"/>
                  <a:gd name="connsiteX5" fmla="*/ 23956 w 98078"/>
                  <a:gd name="connsiteY5" fmla="*/ 81210 h 145761"/>
                  <a:gd name="connsiteX6" fmla="*/ 23956 w 98078"/>
                  <a:gd name="connsiteY6" fmla="*/ 20412 h 145761"/>
                  <a:gd name="connsiteX7" fmla="*/ 23956 w 98078"/>
                  <a:gd name="connsiteY7" fmla="*/ 61646 h 145761"/>
                  <a:gd name="connsiteX8" fmla="*/ 43529 w 98078"/>
                  <a:gd name="connsiteY8" fmla="*/ 61646 h 145761"/>
                  <a:gd name="connsiteX9" fmla="*/ 67475 w 98078"/>
                  <a:gd name="connsiteY9" fmla="*/ 41453 h 145761"/>
                  <a:gd name="connsiteX10" fmla="*/ 42072 w 98078"/>
                  <a:gd name="connsiteY10" fmla="*/ 20422 h 145761"/>
                  <a:gd name="connsiteX11" fmla="*/ 23956 w 98078"/>
                  <a:gd name="connsiteY11" fmla="*/ 20422 h 145761"/>
                  <a:gd name="connsiteX12" fmla="*/ 10 w 98078"/>
                  <a:gd name="connsiteY12" fmla="*/ 0 h 145761"/>
                  <a:gd name="connsiteX13" fmla="*/ 43948 w 98078"/>
                  <a:gd name="connsiteY13" fmla="*/ 0 h 145761"/>
                  <a:gd name="connsiteX14" fmla="*/ 90383 w 98078"/>
                  <a:gd name="connsiteY14" fmla="*/ 38519 h 145761"/>
                  <a:gd name="connsiteX15" fmla="*/ 74552 w 98078"/>
                  <a:gd name="connsiteY15" fmla="*/ 68713 h 145761"/>
                  <a:gd name="connsiteX16" fmla="*/ 98079 w 98078"/>
                  <a:gd name="connsiteY16" fmla="*/ 103908 h 145761"/>
                  <a:gd name="connsiteX17" fmla="*/ 48101 w 98078"/>
                  <a:gd name="connsiteY17" fmla="*/ 145761 h 145761"/>
                  <a:gd name="connsiteX18" fmla="*/ 0 w 98078"/>
                  <a:gd name="connsiteY18" fmla="*/ 145761 h 145761"/>
                  <a:gd name="connsiteX19" fmla="*/ 0 w 98078"/>
                  <a:gd name="connsiteY19" fmla="*/ 0 h 14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078" h="145761">
                    <a:moveTo>
                      <a:pt x="23956" y="81210"/>
                    </a:moveTo>
                    <a:lnTo>
                      <a:pt x="23956" y="124730"/>
                    </a:lnTo>
                    <a:lnTo>
                      <a:pt x="47282" y="124730"/>
                    </a:lnTo>
                    <a:cubicBezTo>
                      <a:pt x="66237" y="124730"/>
                      <a:pt x="74143" y="117234"/>
                      <a:pt x="74143" y="102241"/>
                    </a:cubicBezTo>
                    <a:cubicBezTo>
                      <a:pt x="74143" y="88287"/>
                      <a:pt x="66437" y="81210"/>
                      <a:pt x="50197" y="81210"/>
                    </a:cubicBezTo>
                    <a:lnTo>
                      <a:pt x="23956" y="81210"/>
                    </a:lnTo>
                    <a:close/>
                    <a:moveTo>
                      <a:pt x="23956" y="20412"/>
                    </a:moveTo>
                    <a:lnTo>
                      <a:pt x="23956" y="61646"/>
                    </a:lnTo>
                    <a:lnTo>
                      <a:pt x="43529" y="61646"/>
                    </a:lnTo>
                    <a:cubicBezTo>
                      <a:pt x="62065" y="61646"/>
                      <a:pt x="67475" y="53731"/>
                      <a:pt x="67475" y="41453"/>
                    </a:cubicBezTo>
                    <a:cubicBezTo>
                      <a:pt x="67475" y="27918"/>
                      <a:pt x="62894" y="20422"/>
                      <a:pt x="42072" y="20422"/>
                    </a:cubicBezTo>
                    <a:lnTo>
                      <a:pt x="23956" y="20422"/>
                    </a:lnTo>
                    <a:close/>
                    <a:moveTo>
                      <a:pt x="10" y="0"/>
                    </a:moveTo>
                    <a:lnTo>
                      <a:pt x="43948" y="0"/>
                    </a:lnTo>
                    <a:cubicBezTo>
                      <a:pt x="73105" y="0"/>
                      <a:pt x="90383" y="8544"/>
                      <a:pt x="90383" y="38519"/>
                    </a:cubicBezTo>
                    <a:cubicBezTo>
                      <a:pt x="90383" y="48720"/>
                      <a:pt x="86430" y="64551"/>
                      <a:pt x="74552" y="68713"/>
                    </a:cubicBezTo>
                    <a:cubicBezTo>
                      <a:pt x="92669" y="73714"/>
                      <a:pt x="98079" y="89535"/>
                      <a:pt x="98079" y="103908"/>
                    </a:cubicBezTo>
                    <a:cubicBezTo>
                      <a:pt x="98079" y="133893"/>
                      <a:pt x="80172" y="145761"/>
                      <a:pt x="48101" y="145761"/>
                    </a:cubicBezTo>
                    <a:lnTo>
                      <a:pt x="0" y="145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A4AF823C-52C4-061F-CD7A-D886923A723E}"/>
                  </a:ext>
                </a:extLst>
              </p:cNvPr>
              <p:cNvSpPr/>
              <p:nvPr/>
            </p:nvSpPr>
            <p:spPr>
              <a:xfrm>
                <a:off x="6851522" y="3926681"/>
                <a:ext cx="83915" cy="110156"/>
              </a:xfrm>
              <a:custGeom>
                <a:avLst/>
                <a:gdLst>
                  <a:gd name="connsiteX0" fmla="*/ 38938 w 83915"/>
                  <a:gd name="connsiteY0" fmla="*/ 91211 h 110156"/>
                  <a:gd name="connsiteX1" fmla="*/ 60598 w 83915"/>
                  <a:gd name="connsiteY1" fmla="*/ 80591 h 110156"/>
                  <a:gd name="connsiteX2" fmla="*/ 60598 w 83915"/>
                  <a:gd name="connsiteY2" fmla="*/ 64351 h 110156"/>
                  <a:gd name="connsiteX3" fmla="*/ 43101 w 83915"/>
                  <a:gd name="connsiteY3" fmla="*/ 63932 h 110156"/>
                  <a:gd name="connsiteX4" fmla="*/ 23527 w 83915"/>
                  <a:gd name="connsiteY4" fmla="*/ 77467 h 110156"/>
                  <a:gd name="connsiteX5" fmla="*/ 38938 w 83915"/>
                  <a:gd name="connsiteY5" fmla="*/ 91211 h 110156"/>
                  <a:gd name="connsiteX6" fmla="*/ 31652 w 83915"/>
                  <a:gd name="connsiteY6" fmla="*/ 110157 h 110156"/>
                  <a:gd name="connsiteX7" fmla="*/ 0 w 83915"/>
                  <a:gd name="connsiteY7" fmla="*/ 78715 h 110156"/>
                  <a:gd name="connsiteX8" fmla="*/ 39148 w 83915"/>
                  <a:gd name="connsiteY8" fmla="*/ 47063 h 110156"/>
                  <a:gd name="connsiteX9" fmla="*/ 60598 w 83915"/>
                  <a:gd name="connsiteY9" fmla="*/ 47482 h 110156"/>
                  <a:gd name="connsiteX10" fmla="*/ 60598 w 83915"/>
                  <a:gd name="connsiteY10" fmla="*/ 37490 h 110156"/>
                  <a:gd name="connsiteX11" fmla="*/ 42481 w 83915"/>
                  <a:gd name="connsiteY11" fmla="*/ 20203 h 110156"/>
                  <a:gd name="connsiteX12" fmla="*/ 12287 w 83915"/>
                  <a:gd name="connsiteY12" fmla="*/ 29785 h 110156"/>
                  <a:gd name="connsiteX13" fmla="*/ 4791 w 83915"/>
                  <a:gd name="connsiteY13" fmla="*/ 12287 h 110156"/>
                  <a:gd name="connsiteX14" fmla="*/ 45396 w 83915"/>
                  <a:gd name="connsiteY14" fmla="*/ 0 h 110156"/>
                  <a:gd name="connsiteX15" fmla="*/ 83915 w 83915"/>
                  <a:gd name="connsiteY15" fmla="*/ 34776 h 110156"/>
                  <a:gd name="connsiteX16" fmla="*/ 83915 w 83915"/>
                  <a:gd name="connsiteY16" fmla="*/ 108071 h 110156"/>
                  <a:gd name="connsiteX17" fmla="*/ 64341 w 83915"/>
                  <a:gd name="connsiteY17" fmla="*/ 108071 h 110156"/>
                  <a:gd name="connsiteX18" fmla="*/ 61846 w 83915"/>
                  <a:gd name="connsiteY18" fmla="*/ 97241 h 110156"/>
                  <a:gd name="connsiteX19" fmla="*/ 61226 w 83915"/>
                  <a:gd name="connsiteY19" fmla="*/ 97241 h 110156"/>
                  <a:gd name="connsiteX20" fmla="*/ 31652 w 83915"/>
                  <a:gd name="connsiteY20" fmla="*/ 110157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3915" h="110156">
                    <a:moveTo>
                      <a:pt x="38938" y="91211"/>
                    </a:moveTo>
                    <a:cubicBezTo>
                      <a:pt x="49768" y="91211"/>
                      <a:pt x="57474" y="85173"/>
                      <a:pt x="60598" y="80591"/>
                    </a:cubicBezTo>
                    <a:lnTo>
                      <a:pt x="60598" y="64351"/>
                    </a:lnTo>
                    <a:cubicBezTo>
                      <a:pt x="54769" y="64141"/>
                      <a:pt x="48520" y="63932"/>
                      <a:pt x="43101" y="63932"/>
                    </a:cubicBezTo>
                    <a:cubicBezTo>
                      <a:pt x="27479" y="63932"/>
                      <a:pt x="23527" y="68932"/>
                      <a:pt x="23527" y="77467"/>
                    </a:cubicBezTo>
                    <a:cubicBezTo>
                      <a:pt x="23527" y="86630"/>
                      <a:pt x="27899" y="91211"/>
                      <a:pt x="38938" y="91211"/>
                    </a:cubicBezTo>
                    <a:moveTo>
                      <a:pt x="31652" y="110157"/>
                    </a:moveTo>
                    <a:cubicBezTo>
                      <a:pt x="10830" y="110157"/>
                      <a:pt x="0" y="98288"/>
                      <a:pt x="0" y="78715"/>
                    </a:cubicBezTo>
                    <a:cubicBezTo>
                      <a:pt x="0" y="59350"/>
                      <a:pt x="11239" y="47063"/>
                      <a:pt x="39148" y="47063"/>
                    </a:cubicBezTo>
                    <a:cubicBezTo>
                      <a:pt x="46854" y="47063"/>
                      <a:pt x="53930" y="47273"/>
                      <a:pt x="60598" y="47482"/>
                    </a:cubicBezTo>
                    <a:lnTo>
                      <a:pt x="60598" y="37490"/>
                    </a:lnTo>
                    <a:cubicBezTo>
                      <a:pt x="60598" y="26241"/>
                      <a:pt x="54978" y="20203"/>
                      <a:pt x="42481" y="20203"/>
                    </a:cubicBezTo>
                    <a:cubicBezTo>
                      <a:pt x="31452" y="20203"/>
                      <a:pt x="19364" y="24365"/>
                      <a:pt x="12287" y="29785"/>
                    </a:cubicBezTo>
                    <a:lnTo>
                      <a:pt x="4791" y="12287"/>
                    </a:lnTo>
                    <a:cubicBezTo>
                      <a:pt x="14164" y="5001"/>
                      <a:pt x="30404" y="0"/>
                      <a:pt x="45396" y="0"/>
                    </a:cubicBezTo>
                    <a:cubicBezTo>
                      <a:pt x="71009" y="0"/>
                      <a:pt x="83915" y="11659"/>
                      <a:pt x="83915" y="34776"/>
                    </a:cubicBezTo>
                    <a:lnTo>
                      <a:pt x="83915" y="108071"/>
                    </a:lnTo>
                    <a:lnTo>
                      <a:pt x="64341" y="108071"/>
                    </a:lnTo>
                    <a:lnTo>
                      <a:pt x="61846" y="97241"/>
                    </a:lnTo>
                    <a:lnTo>
                      <a:pt x="61226" y="97241"/>
                    </a:lnTo>
                    <a:cubicBezTo>
                      <a:pt x="58093" y="100994"/>
                      <a:pt x="48939" y="110157"/>
                      <a:pt x="31652" y="110157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7F1E6372-0ADA-246B-D29D-7D5DF2CD0BAD}"/>
                  </a:ext>
                </a:extLst>
              </p:cNvPr>
              <p:cNvSpPr/>
              <p:nvPr/>
            </p:nvSpPr>
            <p:spPr>
              <a:xfrm>
                <a:off x="6965422" y="3926690"/>
                <a:ext cx="85581" cy="108070"/>
              </a:xfrm>
              <a:custGeom>
                <a:avLst/>
                <a:gdLst>
                  <a:gd name="connsiteX0" fmla="*/ 0 w 85581"/>
                  <a:gd name="connsiteY0" fmla="*/ 108071 h 108070"/>
                  <a:gd name="connsiteX1" fmla="*/ 0 w 85581"/>
                  <a:gd name="connsiteY1" fmla="*/ 2076 h 108070"/>
                  <a:gd name="connsiteX2" fmla="*/ 19574 w 85581"/>
                  <a:gd name="connsiteY2" fmla="*/ 2076 h 108070"/>
                  <a:gd name="connsiteX3" fmla="*/ 22069 w 85581"/>
                  <a:gd name="connsiteY3" fmla="*/ 13116 h 108070"/>
                  <a:gd name="connsiteX4" fmla="*/ 22698 w 85581"/>
                  <a:gd name="connsiteY4" fmla="*/ 13116 h 108070"/>
                  <a:gd name="connsiteX5" fmla="*/ 53511 w 85581"/>
                  <a:gd name="connsiteY5" fmla="*/ 0 h 108070"/>
                  <a:gd name="connsiteX6" fmla="*/ 85582 w 85581"/>
                  <a:gd name="connsiteY6" fmla="*/ 31652 h 108070"/>
                  <a:gd name="connsiteX7" fmla="*/ 85582 w 85581"/>
                  <a:gd name="connsiteY7" fmla="*/ 108071 h 108070"/>
                  <a:gd name="connsiteX8" fmla="*/ 62055 w 85581"/>
                  <a:gd name="connsiteY8" fmla="*/ 108071 h 108070"/>
                  <a:gd name="connsiteX9" fmla="*/ 62055 w 85581"/>
                  <a:gd name="connsiteY9" fmla="*/ 38100 h 108070"/>
                  <a:gd name="connsiteX10" fmla="*/ 46853 w 85581"/>
                  <a:gd name="connsiteY10" fmla="*/ 21022 h 108070"/>
                  <a:gd name="connsiteX11" fmla="*/ 23536 w 85581"/>
                  <a:gd name="connsiteY11" fmla="*/ 32261 h 108070"/>
                  <a:gd name="connsiteX12" fmla="*/ 23536 w 85581"/>
                  <a:gd name="connsiteY12" fmla="*/ 108061 h 108070"/>
                  <a:gd name="connsiteX13" fmla="*/ 0 w 85581"/>
                  <a:gd name="connsiteY13" fmla="*/ 108061 h 10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581" h="108070">
                    <a:moveTo>
                      <a:pt x="0" y="108071"/>
                    </a:moveTo>
                    <a:lnTo>
                      <a:pt x="0" y="2076"/>
                    </a:lnTo>
                    <a:lnTo>
                      <a:pt x="19574" y="2076"/>
                    </a:lnTo>
                    <a:lnTo>
                      <a:pt x="22069" y="13116"/>
                    </a:lnTo>
                    <a:lnTo>
                      <a:pt x="22698" y="13116"/>
                    </a:lnTo>
                    <a:cubicBezTo>
                      <a:pt x="29565" y="6658"/>
                      <a:pt x="39148" y="0"/>
                      <a:pt x="53511" y="0"/>
                    </a:cubicBezTo>
                    <a:cubicBezTo>
                      <a:pt x="74752" y="0"/>
                      <a:pt x="85582" y="13535"/>
                      <a:pt x="85582" y="31652"/>
                    </a:cubicBezTo>
                    <a:lnTo>
                      <a:pt x="85582" y="108071"/>
                    </a:lnTo>
                    <a:lnTo>
                      <a:pt x="62055" y="108071"/>
                    </a:lnTo>
                    <a:lnTo>
                      <a:pt x="62055" y="38100"/>
                    </a:lnTo>
                    <a:cubicBezTo>
                      <a:pt x="62055" y="25603"/>
                      <a:pt x="56635" y="21022"/>
                      <a:pt x="46853" y="21022"/>
                    </a:cubicBezTo>
                    <a:cubicBezTo>
                      <a:pt x="37071" y="21022"/>
                      <a:pt x="28946" y="26432"/>
                      <a:pt x="23536" y="32261"/>
                    </a:cubicBezTo>
                    <a:lnTo>
                      <a:pt x="23536" y="108061"/>
                    </a:lnTo>
                    <a:lnTo>
                      <a:pt x="0" y="10806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06511D2A-60D0-A032-70F4-EB3CFA59318F}"/>
                  </a:ext>
                </a:extLst>
              </p:cNvPr>
              <p:cNvSpPr/>
              <p:nvPr/>
            </p:nvSpPr>
            <p:spPr>
              <a:xfrm>
                <a:off x="7080989" y="3884828"/>
                <a:ext cx="89334" cy="149923"/>
              </a:xfrm>
              <a:custGeom>
                <a:avLst/>
                <a:gdLst>
                  <a:gd name="connsiteX0" fmla="*/ 0 w 89334"/>
                  <a:gd name="connsiteY0" fmla="*/ 0 h 149923"/>
                  <a:gd name="connsiteX1" fmla="*/ 0 w 89334"/>
                  <a:gd name="connsiteY1" fmla="*/ 149923 h 149923"/>
                  <a:gd name="connsiteX2" fmla="*/ 23527 w 89334"/>
                  <a:gd name="connsiteY2" fmla="*/ 149923 h 149923"/>
                  <a:gd name="connsiteX3" fmla="*/ 23527 w 89334"/>
                  <a:gd name="connsiteY3" fmla="*/ 104327 h 149923"/>
                  <a:gd name="connsiteX4" fmla="*/ 32071 w 89334"/>
                  <a:gd name="connsiteY4" fmla="*/ 104327 h 149923"/>
                  <a:gd name="connsiteX5" fmla="*/ 61017 w 89334"/>
                  <a:gd name="connsiteY5" fmla="*/ 149923 h 149923"/>
                  <a:gd name="connsiteX6" fmla="*/ 89335 w 89334"/>
                  <a:gd name="connsiteY6" fmla="*/ 149923 h 149923"/>
                  <a:gd name="connsiteX7" fmla="*/ 51225 w 89334"/>
                  <a:gd name="connsiteY7" fmla="*/ 93078 h 149923"/>
                  <a:gd name="connsiteX8" fmla="*/ 88087 w 89334"/>
                  <a:gd name="connsiteY8" fmla="*/ 43939 h 149923"/>
                  <a:gd name="connsiteX9" fmla="*/ 60808 w 89334"/>
                  <a:gd name="connsiteY9" fmla="*/ 43939 h 149923"/>
                  <a:gd name="connsiteX10" fmla="*/ 32071 w 89334"/>
                  <a:gd name="connsiteY10" fmla="*/ 83915 h 149923"/>
                  <a:gd name="connsiteX11" fmla="*/ 23527 w 89334"/>
                  <a:gd name="connsiteY11" fmla="*/ 83915 h 149923"/>
                  <a:gd name="connsiteX12" fmla="*/ 23527 w 89334"/>
                  <a:gd name="connsiteY12" fmla="*/ 0 h 149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9334" h="149923">
                    <a:moveTo>
                      <a:pt x="0" y="0"/>
                    </a:moveTo>
                    <a:lnTo>
                      <a:pt x="0" y="149923"/>
                    </a:lnTo>
                    <a:lnTo>
                      <a:pt x="23527" y="149923"/>
                    </a:lnTo>
                    <a:lnTo>
                      <a:pt x="23527" y="104327"/>
                    </a:lnTo>
                    <a:lnTo>
                      <a:pt x="32071" y="104327"/>
                    </a:lnTo>
                    <a:lnTo>
                      <a:pt x="61017" y="149923"/>
                    </a:lnTo>
                    <a:lnTo>
                      <a:pt x="89335" y="149923"/>
                    </a:lnTo>
                    <a:lnTo>
                      <a:pt x="51225" y="93078"/>
                    </a:lnTo>
                    <a:lnTo>
                      <a:pt x="88087" y="43939"/>
                    </a:lnTo>
                    <a:lnTo>
                      <a:pt x="60808" y="43939"/>
                    </a:lnTo>
                    <a:lnTo>
                      <a:pt x="32071" y="83915"/>
                    </a:lnTo>
                    <a:lnTo>
                      <a:pt x="23527" y="83915"/>
                    </a:lnTo>
                    <a:lnTo>
                      <a:pt x="23527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16C7C47D-09F6-2990-1206-FE75FC6603A5}"/>
                  </a:ext>
                </a:extLst>
              </p:cNvPr>
              <p:cNvSpPr/>
              <p:nvPr/>
            </p:nvSpPr>
            <p:spPr>
              <a:xfrm>
                <a:off x="7179058" y="3887743"/>
                <a:ext cx="41643" cy="147018"/>
              </a:xfrm>
              <a:custGeom>
                <a:avLst/>
                <a:gdLst>
                  <a:gd name="connsiteX0" fmla="*/ 26651 w 41643"/>
                  <a:gd name="connsiteY0" fmla="*/ 0 h 147018"/>
                  <a:gd name="connsiteX1" fmla="*/ 41643 w 41643"/>
                  <a:gd name="connsiteY1" fmla="*/ 13745 h 147018"/>
                  <a:gd name="connsiteX2" fmla="*/ 26651 w 41643"/>
                  <a:gd name="connsiteY2" fmla="*/ 27699 h 147018"/>
                  <a:gd name="connsiteX3" fmla="*/ 11659 w 41643"/>
                  <a:gd name="connsiteY3" fmla="*/ 13745 h 147018"/>
                  <a:gd name="connsiteX4" fmla="*/ 26651 w 41643"/>
                  <a:gd name="connsiteY4" fmla="*/ 0 h 147018"/>
                  <a:gd name="connsiteX5" fmla="*/ 0 w 41643"/>
                  <a:gd name="connsiteY5" fmla="*/ 41024 h 147018"/>
                  <a:gd name="connsiteX6" fmla="*/ 38319 w 41643"/>
                  <a:gd name="connsiteY6" fmla="*/ 41024 h 147018"/>
                  <a:gd name="connsiteX7" fmla="*/ 38319 w 41643"/>
                  <a:gd name="connsiteY7" fmla="*/ 147018 h 147018"/>
                  <a:gd name="connsiteX8" fmla="*/ 14792 w 41643"/>
                  <a:gd name="connsiteY8" fmla="*/ 147018 h 147018"/>
                  <a:gd name="connsiteX9" fmla="*/ 14792 w 41643"/>
                  <a:gd name="connsiteY9" fmla="*/ 60808 h 147018"/>
                  <a:gd name="connsiteX10" fmla="*/ 10 w 41643"/>
                  <a:gd name="connsiteY10" fmla="*/ 60808 h 147018"/>
                  <a:gd name="connsiteX11" fmla="*/ 10 w 41643"/>
                  <a:gd name="connsiteY11" fmla="*/ 41024 h 147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643" h="147018">
                    <a:moveTo>
                      <a:pt x="26651" y="0"/>
                    </a:moveTo>
                    <a:cubicBezTo>
                      <a:pt x="36024" y="0"/>
                      <a:pt x="41643" y="5620"/>
                      <a:pt x="41643" y="13745"/>
                    </a:cubicBezTo>
                    <a:cubicBezTo>
                      <a:pt x="41643" y="21869"/>
                      <a:pt x="36024" y="27699"/>
                      <a:pt x="26651" y="27699"/>
                    </a:cubicBezTo>
                    <a:cubicBezTo>
                      <a:pt x="17697" y="27699"/>
                      <a:pt x="11659" y="21869"/>
                      <a:pt x="11659" y="13745"/>
                    </a:cubicBezTo>
                    <a:cubicBezTo>
                      <a:pt x="11668" y="5620"/>
                      <a:pt x="17697" y="0"/>
                      <a:pt x="26651" y="0"/>
                    </a:cubicBezTo>
                    <a:moveTo>
                      <a:pt x="0" y="41024"/>
                    </a:moveTo>
                    <a:lnTo>
                      <a:pt x="38319" y="41024"/>
                    </a:lnTo>
                    <a:lnTo>
                      <a:pt x="38319" y="147018"/>
                    </a:lnTo>
                    <a:lnTo>
                      <a:pt x="14792" y="147018"/>
                    </a:lnTo>
                    <a:lnTo>
                      <a:pt x="14792" y="60808"/>
                    </a:lnTo>
                    <a:lnTo>
                      <a:pt x="10" y="60808"/>
                    </a:lnTo>
                    <a:lnTo>
                      <a:pt x="10" y="41024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32CA0E81-2272-71FE-9380-AA58B03503F1}"/>
                  </a:ext>
                </a:extLst>
              </p:cNvPr>
              <p:cNvSpPr/>
              <p:nvPr/>
            </p:nvSpPr>
            <p:spPr>
              <a:xfrm>
                <a:off x="7248191" y="3926690"/>
                <a:ext cx="85582" cy="108070"/>
              </a:xfrm>
              <a:custGeom>
                <a:avLst/>
                <a:gdLst>
                  <a:gd name="connsiteX0" fmla="*/ 0 w 85582"/>
                  <a:gd name="connsiteY0" fmla="*/ 108071 h 108070"/>
                  <a:gd name="connsiteX1" fmla="*/ 0 w 85582"/>
                  <a:gd name="connsiteY1" fmla="*/ 2076 h 108070"/>
                  <a:gd name="connsiteX2" fmla="*/ 19574 w 85582"/>
                  <a:gd name="connsiteY2" fmla="*/ 2076 h 108070"/>
                  <a:gd name="connsiteX3" fmla="*/ 22070 w 85582"/>
                  <a:gd name="connsiteY3" fmla="*/ 13116 h 108070"/>
                  <a:gd name="connsiteX4" fmla="*/ 22698 w 85582"/>
                  <a:gd name="connsiteY4" fmla="*/ 13116 h 108070"/>
                  <a:gd name="connsiteX5" fmla="*/ 53512 w 85582"/>
                  <a:gd name="connsiteY5" fmla="*/ 0 h 108070"/>
                  <a:gd name="connsiteX6" fmla="*/ 85582 w 85582"/>
                  <a:gd name="connsiteY6" fmla="*/ 31652 h 108070"/>
                  <a:gd name="connsiteX7" fmla="*/ 85582 w 85582"/>
                  <a:gd name="connsiteY7" fmla="*/ 108071 h 108070"/>
                  <a:gd name="connsiteX8" fmla="*/ 62056 w 85582"/>
                  <a:gd name="connsiteY8" fmla="*/ 108071 h 108070"/>
                  <a:gd name="connsiteX9" fmla="*/ 62056 w 85582"/>
                  <a:gd name="connsiteY9" fmla="*/ 38100 h 108070"/>
                  <a:gd name="connsiteX10" fmla="*/ 46854 w 85582"/>
                  <a:gd name="connsiteY10" fmla="*/ 21022 h 108070"/>
                  <a:gd name="connsiteX11" fmla="*/ 23536 w 85582"/>
                  <a:gd name="connsiteY11" fmla="*/ 32261 h 108070"/>
                  <a:gd name="connsiteX12" fmla="*/ 23536 w 85582"/>
                  <a:gd name="connsiteY12" fmla="*/ 108061 h 108070"/>
                  <a:gd name="connsiteX13" fmla="*/ 0 w 85582"/>
                  <a:gd name="connsiteY13" fmla="*/ 108061 h 10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582" h="108070">
                    <a:moveTo>
                      <a:pt x="0" y="108071"/>
                    </a:moveTo>
                    <a:lnTo>
                      <a:pt x="0" y="2076"/>
                    </a:lnTo>
                    <a:lnTo>
                      <a:pt x="19574" y="2076"/>
                    </a:lnTo>
                    <a:lnTo>
                      <a:pt x="22070" y="13116"/>
                    </a:lnTo>
                    <a:lnTo>
                      <a:pt x="22698" y="13116"/>
                    </a:lnTo>
                    <a:cubicBezTo>
                      <a:pt x="29566" y="6658"/>
                      <a:pt x="39148" y="0"/>
                      <a:pt x="53512" y="0"/>
                    </a:cubicBezTo>
                    <a:cubicBezTo>
                      <a:pt x="74752" y="0"/>
                      <a:pt x="85582" y="13535"/>
                      <a:pt x="85582" y="31652"/>
                    </a:cubicBezTo>
                    <a:lnTo>
                      <a:pt x="85582" y="108071"/>
                    </a:lnTo>
                    <a:lnTo>
                      <a:pt x="62056" y="108071"/>
                    </a:lnTo>
                    <a:lnTo>
                      <a:pt x="62056" y="38100"/>
                    </a:lnTo>
                    <a:cubicBezTo>
                      <a:pt x="62056" y="25603"/>
                      <a:pt x="56645" y="21022"/>
                      <a:pt x="46854" y="21022"/>
                    </a:cubicBezTo>
                    <a:cubicBezTo>
                      <a:pt x="37062" y="21022"/>
                      <a:pt x="28946" y="26432"/>
                      <a:pt x="23536" y="32261"/>
                    </a:cubicBezTo>
                    <a:lnTo>
                      <a:pt x="23536" y="108061"/>
                    </a:lnTo>
                    <a:lnTo>
                      <a:pt x="0" y="10806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7EE8F9A5-44C7-3552-BB47-954B0E807464}"/>
                  </a:ext>
                </a:extLst>
              </p:cNvPr>
              <p:cNvSpPr/>
              <p:nvPr/>
            </p:nvSpPr>
            <p:spPr>
              <a:xfrm>
                <a:off x="7359176" y="3926681"/>
                <a:ext cx="87039" cy="150142"/>
              </a:xfrm>
              <a:custGeom>
                <a:avLst/>
                <a:gdLst>
                  <a:gd name="connsiteX0" fmla="*/ 42901 w 87039"/>
                  <a:gd name="connsiteY0" fmla="*/ 86630 h 150142"/>
                  <a:gd name="connsiteX1" fmla="*/ 63513 w 87039"/>
                  <a:gd name="connsiteY1" fmla="*/ 76848 h 150142"/>
                  <a:gd name="connsiteX2" fmla="*/ 63513 w 87039"/>
                  <a:gd name="connsiteY2" fmla="*/ 25203 h 150142"/>
                  <a:gd name="connsiteX3" fmla="*/ 43939 w 87039"/>
                  <a:gd name="connsiteY3" fmla="*/ 20003 h 150142"/>
                  <a:gd name="connsiteX4" fmla="*/ 29366 w 87039"/>
                  <a:gd name="connsiteY4" fmla="*/ 25832 h 150142"/>
                  <a:gd name="connsiteX5" fmla="*/ 23536 w 87039"/>
                  <a:gd name="connsiteY5" fmla="*/ 53321 h 150142"/>
                  <a:gd name="connsiteX6" fmla="*/ 28747 w 87039"/>
                  <a:gd name="connsiteY6" fmla="*/ 81020 h 150142"/>
                  <a:gd name="connsiteX7" fmla="*/ 42901 w 87039"/>
                  <a:gd name="connsiteY7" fmla="*/ 86630 h 150142"/>
                  <a:gd name="connsiteX8" fmla="*/ 44148 w 87039"/>
                  <a:gd name="connsiteY8" fmla="*/ 150143 h 150142"/>
                  <a:gd name="connsiteX9" fmla="*/ 2705 w 87039"/>
                  <a:gd name="connsiteY9" fmla="*/ 138274 h 150142"/>
                  <a:gd name="connsiteX10" fmla="*/ 10201 w 87039"/>
                  <a:gd name="connsiteY10" fmla="*/ 120367 h 150142"/>
                  <a:gd name="connsiteX11" fmla="*/ 41643 w 87039"/>
                  <a:gd name="connsiteY11" fmla="*/ 130150 h 150142"/>
                  <a:gd name="connsiteX12" fmla="*/ 63513 w 87039"/>
                  <a:gd name="connsiteY12" fmla="*/ 108909 h 150142"/>
                  <a:gd name="connsiteX13" fmla="*/ 64132 w 87039"/>
                  <a:gd name="connsiteY13" fmla="*/ 95164 h 150142"/>
                  <a:gd name="connsiteX14" fmla="*/ 63513 w 87039"/>
                  <a:gd name="connsiteY14" fmla="*/ 95164 h 150142"/>
                  <a:gd name="connsiteX15" fmla="*/ 35814 w 87039"/>
                  <a:gd name="connsiteY15" fmla="*/ 107032 h 150142"/>
                  <a:gd name="connsiteX16" fmla="*/ 10620 w 87039"/>
                  <a:gd name="connsiteY16" fmla="*/ 96622 h 150142"/>
                  <a:gd name="connsiteX17" fmla="*/ 0 w 87039"/>
                  <a:gd name="connsiteY17" fmla="*/ 53521 h 150142"/>
                  <a:gd name="connsiteX18" fmla="*/ 11030 w 87039"/>
                  <a:gd name="connsiteY18" fmla="*/ 10830 h 150142"/>
                  <a:gd name="connsiteX19" fmla="*/ 39767 w 87039"/>
                  <a:gd name="connsiteY19" fmla="*/ 0 h 150142"/>
                  <a:gd name="connsiteX20" fmla="*/ 66008 w 87039"/>
                  <a:gd name="connsiteY20" fmla="*/ 7706 h 150142"/>
                  <a:gd name="connsiteX21" fmla="*/ 67256 w 87039"/>
                  <a:gd name="connsiteY21" fmla="*/ 2086 h 150142"/>
                  <a:gd name="connsiteX22" fmla="*/ 87039 w 87039"/>
                  <a:gd name="connsiteY22" fmla="*/ 2086 h 150142"/>
                  <a:gd name="connsiteX23" fmla="*/ 87039 w 87039"/>
                  <a:gd name="connsiteY23" fmla="*/ 108909 h 150142"/>
                  <a:gd name="connsiteX24" fmla="*/ 44148 w 87039"/>
                  <a:gd name="connsiteY24" fmla="*/ 150143 h 15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7039" h="150142">
                    <a:moveTo>
                      <a:pt x="42901" y="86630"/>
                    </a:moveTo>
                    <a:cubicBezTo>
                      <a:pt x="51235" y="86630"/>
                      <a:pt x="58931" y="82677"/>
                      <a:pt x="63513" y="76848"/>
                    </a:cubicBezTo>
                    <a:lnTo>
                      <a:pt x="63513" y="25203"/>
                    </a:lnTo>
                    <a:cubicBezTo>
                      <a:pt x="57474" y="21869"/>
                      <a:pt x="51225" y="20003"/>
                      <a:pt x="43939" y="20003"/>
                    </a:cubicBezTo>
                    <a:cubicBezTo>
                      <a:pt x="38528" y="20003"/>
                      <a:pt x="33318" y="21460"/>
                      <a:pt x="29366" y="25832"/>
                    </a:cubicBezTo>
                    <a:cubicBezTo>
                      <a:pt x="24784" y="31042"/>
                      <a:pt x="23536" y="37281"/>
                      <a:pt x="23536" y="53321"/>
                    </a:cubicBezTo>
                    <a:cubicBezTo>
                      <a:pt x="23536" y="69771"/>
                      <a:pt x="24784" y="75600"/>
                      <a:pt x="28747" y="81020"/>
                    </a:cubicBezTo>
                    <a:cubicBezTo>
                      <a:pt x="31861" y="84544"/>
                      <a:pt x="36443" y="86630"/>
                      <a:pt x="42901" y="86630"/>
                    </a:cubicBezTo>
                    <a:moveTo>
                      <a:pt x="44148" y="150143"/>
                    </a:moveTo>
                    <a:cubicBezTo>
                      <a:pt x="28318" y="150143"/>
                      <a:pt x="12078" y="145142"/>
                      <a:pt x="2705" y="138274"/>
                    </a:cubicBezTo>
                    <a:lnTo>
                      <a:pt x="10201" y="120367"/>
                    </a:lnTo>
                    <a:cubicBezTo>
                      <a:pt x="17278" y="125568"/>
                      <a:pt x="30185" y="130150"/>
                      <a:pt x="41643" y="130150"/>
                    </a:cubicBezTo>
                    <a:cubicBezTo>
                      <a:pt x="57264" y="130150"/>
                      <a:pt x="63513" y="122234"/>
                      <a:pt x="63513" y="108909"/>
                    </a:cubicBezTo>
                    <a:cubicBezTo>
                      <a:pt x="63513" y="103489"/>
                      <a:pt x="63722" y="99955"/>
                      <a:pt x="64132" y="95164"/>
                    </a:cubicBezTo>
                    <a:lnTo>
                      <a:pt x="63513" y="95164"/>
                    </a:lnTo>
                    <a:cubicBezTo>
                      <a:pt x="57683" y="101622"/>
                      <a:pt x="48520" y="107032"/>
                      <a:pt x="35814" y="107032"/>
                    </a:cubicBezTo>
                    <a:cubicBezTo>
                      <a:pt x="24984" y="107032"/>
                      <a:pt x="15821" y="102660"/>
                      <a:pt x="10620" y="96622"/>
                    </a:cubicBezTo>
                    <a:cubicBezTo>
                      <a:pt x="2076" y="87039"/>
                      <a:pt x="0" y="76419"/>
                      <a:pt x="0" y="53521"/>
                    </a:cubicBezTo>
                    <a:cubicBezTo>
                      <a:pt x="0" y="31861"/>
                      <a:pt x="2295" y="19783"/>
                      <a:pt x="11030" y="10830"/>
                    </a:cubicBezTo>
                    <a:cubicBezTo>
                      <a:pt x="17697" y="3753"/>
                      <a:pt x="27070" y="0"/>
                      <a:pt x="39767" y="0"/>
                    </a:cubicBezTo>
                    <a:cubicBezTo>
                      <a:pt x="50597" y="0"/>
                      <a:pt x="59760" y="3753"/>
                      <a:pt x="66008" y="7706"/>
                    </a:cubicBezTo>
                    <a:lnTo>
                      <a:pt x="67256" y="2086"/>
                    </a:lnTo>
                    <a:lnTo>
                      <a:pt x="87039" y="2086"/>
                    </a:lnTo>
                    <a:lnTo>
                      <a:pt x="87039" y="108909"/>
                    </a:lnTo>
                    <a:cubicBezTo>
                      <a:pt x="87049" y="136608"/>
                      <a:pt x="71637" y="150143"/>
                      <a:pt x="44148" y="150143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62916EC7-DFF9-F764-BF8A-03FBB851594B}"/>
                </a:ext>
              </a:extLst>
            </p:cNvPr>
            <p:cNvSpPr/>
            <p:nvPr/>
          </p:nvSpPr>
          <p:spPr>
            <a:xfrm>
              <a:off x="10239647" y="578161"/>
              <a:ext cx="521675" cy="521646"/>
            </a:xfrm>
            <a:custGeom>
              <a:avLst/>
              <a:gdLst>
                <a:gd name="connsiteX0" fmla="*/ 694239 w 880824"/>
                <a:gd name="connsiteY0" fmla="*/ 0 h 880776"/>
                <a:gd name="connsiteX1" fmla="*/ 694239 w 880824"/>
                <a:gd name="connsiteY1" fmla="*/ 19 h 880776"/>
                <a:gd name="connsiteX2" fmla="*/ 19 w 880824"/>
                <a:gd name="connsiteY2" fmla="*/ 694220 h 880776"/>
                <a:gd name="connsiteX3" fmla="*/ 0 w 880824"/>
                <a:gd name="connsiteY3" fmla="*/ 694220 h 880776"/>
                <a:gd name="connsiteX4" fmla="*/ 0 w 880824"/>
                <a:gd name="connsiteY4" fmla="*/ 880777 h 880776"/>
                <a:gd name="connsiteX5" fmla="*/ 19 w 880824"/>
                <a:gd name="connsiteY5" fmla="*/ 880777 h 880776"/>
                <a:gd name="connsiteX6" fmla="*/ 880824 w 880824"/>
                <a:gd name="connsiteY6" fmla="*/ 19 h 880776"/>
                <a:gd name="connsiteX7" fmla="*/ 880824 w 880824"/>
                <a:gd name="connsiteY7" fmla="*/ 0 h 880776"/>
                <a:gd name="connsiteX8" fmla="*/ 694239 w 880824"/>
                <a:gd name="connsiteY8" fmla="*/ 0 h 88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0824" h="880776">
                  <a:moveTo>
                    <a:pt x="694239" y="0"/>
                  </a:moveTo>
                  <a:lnTo>
                    <a:pt x="694239" y="19"/>
                  </a:lnTo>
                  <a:cubicBezTo>
                    <a:pt x="694239" y="382819"/>
                    <a:pt x="382819" y="694220"/>
                    <a:pt x="19" y="694220"/>
                  </a:cubicBezTo>
                  <a:lnTo>
                    <a:pt x="0" y="694220"/>
                  </a:lnTo>
                  <a:lnTo>
                    <a:pt x="0" y="880777"/>
                  </a:lnTo>
                  <a:lnTo>
                    <a:pt x="19" y="880777"/>
                  </a:lnTo>
                  <a:cubicBezTo>
                    <a:pt x="485689" y="880777"/>
                    <a:pt x="880824" y="485689"/>
                    <a:pt x="880824" y="19"/>
                  </a:cubicBezTo>
                  <a:lnTo>
                    <a:pt x="880824" y="0"/>
                  </a:lnTo>
                  <a:lnTo>
                    <a:pt x="694239" y="0"/>
                  </a:lnTo>
                  <a:close/>
                </a:path>
              </a:pathLst>
            </a:custGeom>
            <a:solidFill>
              <a:srgbClr val="005CA9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7C31172-1313-121D-EC12-C61E37468D22}"/>
                </a:ext>
              </a:extLst>
            </p:cNvPr>
            <p:cNvSpPr/>
            <p:nvPr/>
          </p:nvSpPr>
          <p:spPr>
            <a:xfrm>
              <a:off x="10013156" y="578161"/>
              <a:ext cx="1599092" cy="521821"/>
            </a:xfrm>
            <a:custGeom>
              <a:avLst/>
              <a:gdLst>
                <a:gd name="connsiteX0" fmla="*/ 0 w 2699994"/>
                <a:gd name="connsiteY0" fmla="*/ 0 h 881072"/>
                <a:gd name="connsiteX1" fmla="*/ 131226 w 2699994"/>
                <a:gd name="connsiteY1" fmla="*/ 0 h 881072"/>
                <a:gd name="connsiteX2" fmla="*/ 270577 w 2699994"/>
                <a:gd name="connsiteY2" fmla="*/ 115605 h 881072"/>
                <a:gd name="connsiteX3" fmla="*/ 223085 w 2699994"/>
                <a:gd name="connsiteY3" fmla="*/ 206207 h 881072"/>
                <a:gd name="connsiteX4" fmla="*/ 293694 w 2699994"/>
                <a:gd name="connsiteY4" fmla="*/ 311820 h 881072"/>
                <a:gd name="connsiteX5" fmla="*/ 144351 w 2699994"/>
                <a:gd name="connsiteY5" fmla="*/ 437417 h 881072"/>
                <a:gd name="connsiteX6" fmla="*/ 0 w 2699994"/>
                <a:gd name="connsiteY6" fmla="*/ 437417 h 881072"/>
                <a:gd name="connsiteX7" fmla="*/ 0 w 2699994"/>
                <a:gd name="connsiteY7" fmla="*/ 0 h 881072"/>
                <a:gd name="connsiteX8" fmla="*/ 71857 w 2699994"/>
                <a:gd name="connsiteY8" fmla="*/ 61236 h 881072"/>
                <a:gd name="connsiteX9" fmla="*/ 71857 w 2699994"/>
                <a:gd name="connsiteY9" fmla="*/ 184956 h 881072"/>
                <a:gd name="connsiteX10" fmla="*/ 130597 w 2699994"/>
                <a:gd name="connsiteY10" fmla="*/ 184956 h 881072"/>
                <a:gd name="connsiteX11" fmla="*/ 201835 w 2699994"/>
                <a:gd name="connsiteY11" fmla="*/ 124339 h 881072"/>
                <a:gd name="connsiteX12" fmla="*/ 126225 w 2699994"/>
                <a:gd name="connsiteY12" fmla="*/ 61227 h 881072"/>
                <a:gd name="connsiteX13" fmla="*/ 71857 w 2699994"/>
                <a:gd name="connsiteY13" fmla="*/ 61227 h 881072"/>
                <a:gd name="connsiteX14" fmla="*/ 71857 w 2699994"/>
                <a:gd name="connsiteY14" fmla="*/ 243697 h 881072"/>
                <a:gd name="connsiteX15" fmla="*/ 71857 w 2699994"/>
                <a:gd name="connsiteY15" fmla="*/ 374304 h 881072"/>
                <a:gd name="connsiteX16" fmla="*/ 141218 w 2699994"/>
                <a:gd name="connsiteY16" fmla="*/ 374304 h 881072"/>
                <a:gd name="connsiteX17" fmla="*/ 221828 w 2699994"/>
                <a:gd name="connsiteY17" fmla="*/ 306810 h 881072"/>
                <a:gd name="connsiteX18" fmla="*/ 149971 w 2699994"/>
                <a:gd name="connsiteY18" fmla="*/ 243697 h 881072"/>
                <a:gd name="connsiteX19" fmla="*/ 71857 w 2699994"/>
                <a:gd name="connsiteY19" fmla="*/ 243697 h 881072"/>
                <a:gd name="connsiteX20" fmla="*/ 382419 w 2699994"/>
                <a:gd name="connsiteY20" fmla="*/ 0 h 881072"/>
                <a:gd name="connsiteX21" fmla="*/ 513636 w 2699994"/>
                <a:gd name="connsiteY21" fmla="*/ 0 h 881072"/>
                <a:gd name="connsiteX22" fmla="*/ 652986 w 2699994"/>
                <a:gd name="connsiteY22" fmla="*/ 115605 h 881072"/>
                <a:gd name="connsiteX23" fmla="*/ 605495 w 2699994"/>
                <a:gd name="connsiteY23" fmla="*/ 206207 h 881072"/>
                <a:gd name="connsiteX24" fmla="*/ 676104 w 2699994"/>
                <a:gd name="connsiteY24" fmla="*/ 311820 h 881072"/>
                <a:gd name="connsiteX25" fmla="*/ 526761 w 2699994"/>
                <a:gd name="connsiteY25" fmla="*/ 437417 h 881072"/>
                <a:gd name="connsiteX26" fmla="*/ 382419 w 2699994"/>
                <a:gd name="connsiteY26" fmla="*/ 437417 h 881072"/>
                <a:gd name="connsiteX27" fmla="*/ 382419 w 2699994"/>
                <a:gd name="connsiteY27" fmla="*/ 0 h 881072"/>
                <a:gd name="connsiteX28" fmla="*/ 454276 w 2699994"/>
                <a:gd name="connsiteY28" fmla="*/ 61236 h 881072"/>
                <a:gd name="connsiteX29" fmla="*/ 454276 w 2699994"/>
                <a:gd name="connsiteY29" fmla="*/ 184956 h 881072"/>
                <a:gd name="connsiteX30" fmla="*/ 513017 w 2699994"/>
                <a:gd name="connsiteY30" fmla="*/ 184956 h 881072"/>
                <a:gd name="connsiteX31" fmla="*/ 584254 w 2699994"/>
                <a:gd name="connsiteY31" fmla="*/ 124339 h 881072"/>
                <a:gd name="connsiteX32" fmla="*/ 508645 w 2699994"/>
                <a:gd name="connsiteY32" fmla="*/ 61227 h 881072"/>
                <a:gd name="connsiteX33" fmla="*/ 454276 w 2699994"/>
                <a:gd name="connsiteY33" fmla="*/ 61227 h 881072"/>
                <a:gd name="connsiteX34" fmla="*/ 454276 w 2699994"/>
                <a:gd name="connsiteY34" fmla="*/ 243697 h 881072"/>
                <a:gd name="connsiteX35" fmla="*/ 454276 w 2699994"/>
                <a:gd name="connsiteY35" fmla="*/ 374304 h 881072"/>
                <a:gd name="connsiteX36" fmla="*/ 523646 w 2699994"/>
                <a:gd name="connsiteY36" fmla="*/ 374304 h 881072"/>
                <a:gd name="connsiteX37" fmla="*/ 604256 w 2699994"/>
                <a:gd name="connsiteY37" fmla="*/ 306810 h 881072"/>
                <a:gd name="connsiteX38" fmla="*/ 532390 w 2699994"/>
                <a:gd name="connsiteY38" fmla="*/ 243697 h 881072"/>
                <a:gd name="connsiteX39" fmla="*/ 454276 w 2699994"/>
                <a:gd name="connsiteY39" fmla="*/ 243697 h 881072"/>
                <a:gd name="connsiteX40" fmla="*/ 1375915 w 2699994"/>
                <a:gd name="connsiteY40" fmla="*/ 437417 h 881072"/>
                <a:gd name="connsiteX41" fmla="*/ 1507131 w 2699994"/>
                <a:gd name="connsiteY41" fmla="*/ 437417 h 881072"/>
                <a:gd name="connsiteX42" fmla="*/ 1646482 w 2699994"/>
                <a:gd name="connsiteY42" fmla="*/ 553022 h 881072"/>
                <a:gd name="connsiteX43" fmla="*/ 1598990 w 2699994"/>
                <a:gd name="connsiteY43" fmla="*/ 643623 h 881072"/>
                <a:gd name="connsiteX44" fmla="*/ 1669599 w 2699994"/>
                <a:gd name="connsiteY44" fmla="*/ 749236 h 881072"/>
                <a:gd name="connsiteX45" fmla="*/ 1520257 w 2699994"/>
                <a:gd name="connsiteY45" fmla="*/ 874833 h 881072"/>
                <a:gd name="connsiteX46" fmla="*/ 1375915 w 2699994"/>
                <a:gd name="connsiteY46" fmla="*/ 874833 h 881072"/>
                <a:gd name="connsiteX47" fmla="*/ 1375915 w 2699994"/>
                <a:gd name="connsiteY47" fmla="*/ 437417 h 881072"/>
                <a:gd name="connsiteX48" fmla="*/ 1447771 w 2699994"/>
                <a:gd name="connsiteY48" fmla="*/ 498653 h 881072"/>
                <a:gd name="connsiteX49" fmla="*/ 1447771 w 2699994"/>
                <a:gd name="connsiteY49" fmla="*/ 622373 h 881072"/>
                <a:gd name="connsiteX50" fmla="*/ 1506512 w 2699994"/>
                <a:gd name="connsiteY50" fmla="*/ 622373 h 881072"/>
                <a:gd name="connsiteX51" fmla="*/ 1577750 w 2699994"/>
                <a:gd name="connsiteY51" fmla="*/ 561756 h 881072"/>
                <a:gd name="connsiteX52" fmla="*/ 1502140 w 2699994"/>
                <a:gd name="connsiteY52" fmla="*/ 498643 h 881072"/>
                <a:gd name="connsiteX53" fmla="*/ 1447771 w 2699994"/>
                <a:gd name="connsiteY53" fmla="*/ 498643 h 881072"/>
                <a:gd name="connsiteX54" fmla="*/ 1447771 w 2699994"/>
                <a:gd name="connsiteY54" fmla="*/ 681114 h 881072"/>
                <a:gd name="connsiteX55" fmla="*/ 1447771 w 2699994"/>
                <a:gd name="connsiteY55" fmla="*/ 811720 h 881072"/>
                <a:gd name="connsiteX56" fmla="*/ 1517142 w 2699994"/>
                <a:gd name="connsiteY56" fmla="*/ 811720 h 881072"/>
                <a:gd name="connsiteX57" fmla="*/ 1597752 w 2699994"/>
                <a:gd name="connsiteY57" fmla="*/ 744226 h 881072"/>
                <a:gd name="connsiteX58" fmla="*/ 1525886 w 2699994"/>
                <a:gd name="connsiteY58" fmla="*/ 681114 h 881072"/>
                <a:gd name="connsiteX59" fmla="*/ 1447771 w 2699994"/>
                <a:gd name="connsiteY59" fmla="*/ 681114 h 881072"/>
                <a:gd name="connsiteX60" fmla="*/ 1830829 w 2699994"/>
                <a:gd name="connsiteY60" fmla="*/ 881072 h 881072"/>
                <a:gd name="connsiteX61" fmla="*/ 1735846 w 2699994"/>
                <a:gd name="connsiteY61" fmla="*/ 786727 h 881072"/>
                <a:gd name="connsiteX62" fmla="*/ 1853327 w 2699994"/>
                <a:gd name="connsiteY62" fmla="*/ 691744 h 881072"/>
                <a:gd name="connsiteX63" fmla="*/ 1918316 w 2699994"/>
                <a:gd name="connsiteY63" fmla="*/ 692991 h 881072"/>
                <a:gd name="connsiteX64" fmla="*/ 1918316 w 2699994"/>
                <a:gd name="connsiteY64" fmla="*/ 662997 h 881072"/>
                <a:gd name="connsiteX65" fmla="*/ 1863328 w 2699994"/>
                <a:gd name="connsiteY65" fmla="*/ 611134 h 881072"/>
                <a:gd name="connsiteX66" fmla="*/ 1772726 w 2699994"/>
                <a:gd name="connsiteY66" fmla="*/ 639870 h 881072"/>
                <a:gd name="connsiteX67" fmla="*/ 1750228 w 2699994"/>
                <a:gd name="connsiteY67" fmla="*/ 587388 h 881072"/>
                <a:gd name="connsiteX68" fmla="*/ 1872082 w 2699994"/>
                <a:gd name="connsiteY68" fmla="*/ 550517 h 881072"/>
                <a:gd name="connsiteX69" fmla="*/ 1988315 w 2699994"/>
                <a:gd name="connsiteY69" fmla="*/ 654872 h 881072"/>
                <a:gd name="connsiteX70" fmla="*/ 1988315 w 2699994"/>
                <a:gd name="connsiteY70" fmla="*/ 874833 h 881072"/>
                <a:gd name="connsiteX71" fmla="*/ 1928936 w 2699994"/>
                <a:gd name="connsiteY71" fmla="*/ 874833 h 881072"/>
                <a:gd name="connsiteX72" fmla="*/ 1921431 w 2699994"/>
                <a:gd name="connsiteY72" fmla="*/ 842334 h 881072"/>
                <a:gd name="connsiteX73" fmla="*/ 1919554 w 2699994"/>
                <a:gd name="connsiteY73" fmla="*/ 842334 h 881072"/>
                <a:gd name="connsiteX74" fmla="*/ 1830829 w 2699994"/>
                <a:gd name="connsiteY74" fmla="*/ 881072 h 881072"/>
                <a:gd name="connsiteX75" fmla="*/ 1852698 w 2699994"/>
                <a:gd name="connsiteY75" fmla="*/ 824208 h 881072"/>
                <a:gd name="connsiteX76" fmla="*/ 1918306 w 2699994"/>
                <a:gd name="connsiteY76" fmla="*/ 792347 h 881072"/>
                <a:gd name="connsiteX77" fmla="*/ 1918306 w 2699994"/>
                <a:gd name="connsiteY77" fmla="*/ 743598 h 881072"/>
                <a:gd name="connsiteX78" fmla="*/ 1865195 w 2699994"/>
                <a:gd name="connsiteY78" fmla="*/ 742350 h 881072"/>
                <a:gd name="connsiteX79" fmla="*/ 1806454 w 2699994"/>
                <a:gd name="connsiteY79" fmla="*/ 782965 h 881072"/>
                <a:gd name="connsiteX80" fmla="*/ 1852698 w 2699994"/>
                <a:gd name="connsiteY80" fmla="*/ 824208 h 881072"/>
                <a:gd name="connsiteX81" fmla="*/ 2082641 w 2699994"/>
                <a:gd name="connsiteY81" fmla="*/ 874833 h 881072"/>
                <a:gd name="connsiteX82" fmla="*/ 2082641 w 2699994"/>
                <a:gd name="connsiteY82" fmla="*/ 556765 h 881072"/>
                <a:gd name="connsiteX83" fmla="*/ 2140753 w 2699994"/>
                <a:gd name="connsiteY83" fmla="*/ 556765 h 881072"/>
                <a:gd name="connsiteX84" fmla="*/ 2148250 w 2699994"/>
                <a:gd name="connsiteY84" fmla="*/ 589883 h 881072"/>
                <a:gd name="connsiteX85" fmla="*/ 2150126 w 2699994"/>
                <a:gd name="connsiteY85" fmla="*/ 589883 h 881072"/>
                <a:gd name="connsiteX86" fmla="*/ 2243233 w 2699994"/>
                <a:gd name="connsiteY86" fmla="*/ 550517 h 881072"/>
                <a:gd name="connsiteX87" fmla="*/ 2338845 w 2699994"/>
                <a:gd name="connsiteY87" fmla="*/ 645500 h 881072"/>
                <a:gd name="connsiteX88" fmla="*/ 2338845 w 2699994"/>
                <a:gd name="connsiteY88" fmla="*/ 874824 h 881072"/>
                <a:gd name="connsiteX89" fmla="*/ 2268226 w 2699994"/>
                <a:gd name="connsiteY89" fmla="*/ 874824 h 881072"/>
                <a:gd name="connsiteX90" fmla="*/ 2268226 w 2699994"/>
                <a:gd name="connsiteY90" fmla="*/ 664864 h 881072"/>
                <a:gd name="connsiteX91" fmla="*/ 2222611 w 2699994"/>
                <a:gd name="connsiteY91" fmla="*/ 613629 h 881072"/>
                <a:gd name="connsiteX92" fmla="*/ 2153250 w 2699994"/>
                <a:gd name="connsiteY92" fmla="*/ 647376 h 881072"/>
                <a:gd name="connsiteX93" fmla="*/ 2153250 w 2699994"/>
                <a:gd name="connsiteY93" fmla="*/ 874824 h 881072"/>
                <a:gd name="connsiteX94" fmla="*/ 2082641 w 2699994"/>
                <a:gd name="connsiteY94" fmla="*/ 874824 h 881072"/>
                <a:gd name="connsiteX95" fmla="*/ 2528164 w 2699994"/>
                <a:gd name="connsiteY95" fmla="*/ 737978 h 881072"/>
                <a:gd name="connsiteX96" fmla="*/ 2503170 w 2699994"/>
                <a:gd name="connsiteY96" fmla="*/ 737978 h 881072"/>
                <a:gd name="connsiteX97" fmla="*/ 2503170 w 2699994"/>
                <a:gd name="connsiteY97" fmla="*/ 874824 h 881072"/>
                <a:gd name="connsiteX98" fmla="*/ 2432552 w 2699994"/>
                <a:gd name="connsiteY98" fmla="*/ 874824 h 881072"/>
                <a:gd name="connsiteX99" fmla="*/ 2432552 w 2699994"/>
                <a:gd name="connsiteY99" fmla="*/ 424910 h 881072"/>
                <a:gd name="connsiteX100" fmla="*/ 2503170 w 2699994"/>
                <a:gd name="connsiteY100" fmla="*/ 424910 h 881072"/>
                <a:gd name="connsiteX101" fmla="*/ 2503170 w 2699994"/>
                <a:gd name="connsiteY101" fmla="*/ 676742 h 881072"/>
                <a:gd name="connsiteX102" fmla="*/ 2528164 w 2699994"/>
                <a:gd name="connsiteY102" fmla="*/ 676742 h 881072"/>
                <a:gd name="connsiteX103" fmla="*/ 2615022 w 2699994"/>
                <a:gd name="connsiteY103" fmla="*/ 556765 h 881072"/>
                <a:gd name="connsiteX104" fmla="*/ 2696251 w 2699994"/>
                <a:gd name="connsiteY104" fmla="*/ 556765 h 881072"/>
                <a:gd name="connsiteX105" fmla="*/ 2586276 w 2699994"/>
                <a:gd name="connsiteY105" fmla="*/ 704231 h 881072"/>
                <a:gd name="connsiteX106" fmla="*/ 2699995 w 2699994"/>
                <a:gd name="connsiteY106" fmla="*/ 874824 h 881072"/>
                <a:gd name="connsiteX107" fmla="*/ 2615641 w 2699994"/>
                <a:gd name="connsiteY107" fmla="*/ 874824 h 881072"/>
                <a:gd name="connsiteX108" fmla="*/ 2528164 w 2699994"/>
                <a:gd name="connsiteY108" fmla="*/ 737978 h 88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99994" h="881072">
                  <a:moveTo>
                    <a:pt x="0" y="0"/>
                  </a:moveTo>
                  <a:lnTo>
                    <a:pt x="131226" y="0"/>
                  </a:lnTo>
                  <a:cubicBezTo>
                    <a:pt x="218713" y="0"/>
                    <a:pt x="270577" y="25613"/>
                    <a:pt x="270577" y="115605"/>
                  </a:cubicBezTo>
                  <a:cubicBezTo>
                    <a:pt x="270577" y="154972"/>
                    <a:pt x="257451" y="192462"/>
                    <a:pt x="223085" y="206207"/>
                  </a:cubicBezTo>
                  <a:cubicBezTo>
                    <a:pt x="277454" y="221209"/>
                    <a:pt x="293694" y="268700"/>
                    <a:pt x="293694" y="311820"/>
                  </a:cubicBezTo>
                  <a:cubicBezTo>
                    <a:pt x="293694" y="401793"/>
                    <a:pt x="240582" y="437417"/>
                    <a:pt x="144351" y="437417"/>
                  </a:cubicBezTo>
                  <a:lnTo>
                    <a:pt x="0" y="437417"/>
                  </a:lnTo>
                  <a:lnTo>
                    <a:pt x="0" y="0"/>
                  </a:lnTo>
                  <a:close/>
                  <a:moveTo>
                    <a:pt x="71857" y="61236"/>
                  </a:moveTo>
                  <a:lnTo>
                    <a:pt x="71857" y="184956"/>
                  </a:lnTo>
                  <a:lnTo>
                    <a:pt x="130597" y="184956"/>
                  </a:lnTo>
                  <a:cubicBezTo>
                    <a:pt x="186214" y="184956"/>
                    <a:pt x="201835" y="161211"/>
                    <a:pt x="201835" y="124339"/>
                  </a:cubicBezTo>
                  <a:cubicBezTo>
                    <a:pt x="201835" y="83725"/>
                    <a:pt x="188709" y="61227"/>
                    <a:pt x="126225" y="61227"/>
                  </a:cubicBezTo>
                  <a:lnTo>
                    <a:pt x="71857" y="61227"/>
                  </a:lnTo>
                  <a:close/>
                  <a:moveTo>
                    <a:pt x="71857" y="243697"/>
                  </a:moveTo>
                  <a:lnTo>
                    <a:pt x="71857" y="374304"/>
                  </a:lnTo>
                  <a:lnTo>
                    <a:pt x="141218" y="374304"/>
                  </a:lnTo>
                  <a:cubicBezTo>
                    <a:pt x="198711" y="374304"/>
                    <a:pt x="221828" y="351806"/>
                    <a:pt x="221828" y="306810"/>
                  </a:cubicBezTo>
                  <a:cubicBezTo>
                    <a:pt x="221828" y="264947"/>
                    <a:pt x="198711" y="243697"/>
                    <a:pt x="149971" y="243697"/>
                  </a:cubicBezTo>
                  <a:lnTo>
                    <a:pt x="71857" y="243697"/>
                  </a:lnTo>
                  <a:close/>
                  <a:moveTo>
                    <a:pt x="382419" y="0"/>
                  </a:moveTo>
                  <a:lnTo>
                    <a:pt x="513636" y="0"/>
                  </a:lnTo>
                  <a:cubicBezTo>
                    <a:pt x="601113" y="0"/>
                    <a:pt x="652986" y="25613"/>
                    <a:pt x="652986" y="115605"/>
                  </a:cubicBezTo>
                  <a:cubicBezTo>
                    <a:pt x="652986" y="154972"/>
                    <a:pt x="639861" y="192462"/>
                    <a:pt x="605495" y="206207"/>
                  </a:cubicBezTo>
                  <a:cubicBezTo>
                    <a:pt x="659854" y="221209"/>
                    <a:pt x="676104" y="268700"/>
                    <a:pt x="676104" y="311820"/>
                  </a:cubicBezTo>
                  <a:cubicBezTo>
                    <a:pt x="676104" y="401793"/>
                    <a:pt x="622992" y="437417"/>
                    <a:pt x="526761" y="437417"/>
                  </a:cubicBezTo>
                  <a:lnTo>
                    <a:pt x="382419" y="437417"/>
                  </a:lnTo>
                  <a:lnTo>
                    <a:pt x="382419" y="0"/>
                  </a:lnTo>
                  <a:close/>
                  <a:moveTo>
                    <a:pt x="454276" y="61236"/>
                  </a:moveTo>
                  <a:lnTo>
                    <a:pt x="454276" y="184956"/>
                  </a:lnTo>
                  <a:lnTo>
                    <a:pt x="513017" y="184956"/>
                  </a:lnTo>
                  <a:cubicBezTo>
                    <a:pt x="568633" y="184956"/>
                    <a:pt x="584254" y="161211"/>
                    <a:pt x="584254" y="124339"/>
                  </a:cubicBezTo>
                  <a:cubicBezTo>
                    <a:pt x="584254" y="83725"/>
                    <a:pt x="571129" y="61227"/>
                    <a:pt x="508645" y="61227"/>
                  </a:cubicBezTo>
                  <a:lnTo>
                    <a:pt x="454276" y="61227"/>
                  </a:lnTo>
                  <a:close/>
                  <a:moveTo>
                    <a:pt x="454276" y="243697"/>
                  </a:moveTo>
                  <a:lnTo>
                    <a:pt x="454276" y="374304"/>
                  </a:lnTo>
                  <a:lnTo>
                    <a:pt x="523646" y="374304"/>
                  </a:lnTo>
                  <a:cubicBezTo>
                    <a:pt x="581130" y="374304"/>
                    <a:pt x="604256" y="351806"/>
                    <a:pt x="604256" y="306810"/>
                  </a:cubicBezTo>
                  <a:cubicBezTo>
                    <a:pt x="604256" y="264947"/>
                    <a:pt x="581130" y="243697"/>
                    <a:pt x="532390" y="243697"/>
                  </a:cubicBezTo>
                  <a:lnTo>
                    <a:pt x="454276" y="243697"/>
                  </a:lnTo>
                  <a:close/>
                  <a:moveTo>
                    <a:pt x="1375915" y="437417"/>
                  </a:moveTo>
                  <a:lnTo>
                    <a:pt x="1507131" y="437417"/>
                  </a:lnTo>
                  <a:cubicBezTo>
                    <a:pt x="1594609" y="437417"/>
                    <a:pt x="1646482" y="463029"/>
                    <a:pt x="1646482" y="553022"/>
                  </a:cubicBezTo>
                  <a:cubicBezTo>
                    <a:pt x="1646482" y="592388"/>
                    <a:pt x="1633357" y="629879"/>
                    <a:pt x="1598990" y="643623"/>
                  </a:cubicBezTo>
                  <a:cubicBezTo>
                    <a:pt x="1653350" y="658625"/>
                    <a:pt x="1669599" y="706117"/>
                    <a:pt x="1669599" y="749236"/>
                  </a:cubicBezTo>
                  <a:cubicBezTo>
                    <a:pt x="1669599" y="839210"/>
                    <a:pt x="1616488" y="874833"/>
                    <a:pt x="1520257" y="874833"/>
                  </a:cubicBezTo>
                  <a:lnTo>
                    <a:pt x="1375915" y="874833"/>
                  </a:lnTo>
                  <a:lnTo>
                    <a:pt x="1375915" y="437417"/>
                  </a:lnTo>
                  <a:close/>
                  <a:moveTo>
                    <a:pt x="1447771" y="498653"/>
                  </a:moveTo>
                  <a:lnTo>
                    <a:pt x="1447771" y="622373"/>
                  </a:lnTo>
                  <a:lnTo>
                    <a:pt x="1506512" y="622373"/>
                  </a:lnTo>
                  <a:cubicBezTo>
                    <a:pt x="1562129" y="622373"/>
                    <a:pt x="1577750" y="598627"/>
                    <a:pt x="1577750" y="561756"/>
                  </a:cubicBezTo>
                  <a:cubicBezTo>
                    <a:pt x="1577750" y="521141"/>
                    <a:pt x="1564624" y="498643"/>
                    <a:pt x="1502140" y="498643"/>
                  </a:cubicBezTo>
                  <a:lnTo>
                    <a:pt x="1447771" y="498643"/>
                  </a:lnTo>
                  <a:close/>
                  <a:moveTo>
                    <a:pt x="1447771" y="681114"/>
                  </a:moveTo>
                  <a:lnTo>
                    <a:pt x="1447771" y="811720"/>
                  </a:lnTo>
                  <a:lnTo>
                    <a:pt x="1517142" y="811720"/>
                  </a:lnTo>
                  <a:cubicBezTo>
                    <a:pt x="1574625" y="811720"/>
                    <a:pt x="1597752" y="789222"/>
                    <a:pt x="1597752" y="744226"/>
                  </a:cubicBezTo>
                  <a:cubicBezTo>
                    <a:pt x="1597752" y="702364"/>
                    <a:pt x="1574625" y="681114"/>
                    <a:pt x="1525886" y="681114"/>
                  </a:cubicBezTo>
                  <a:lnTo>
                    <a:pt x="1447771" y="681114"/>
                  </a:lnTo>
                  <a:close/>
                  <a:moveTo>
                    <a:pt x="1830829" y="881072"/>
                  </a:moveTo>
                  <a:cubicBezTo>
                    <a:pt x="1768964" y="881072"/>
                    <a:pt x="1735846" y="845458"/>
                    <a:pt x="1735846" y="786727"/>
                  </a:cubicBezTo>
                  <a:cubicBezTo>
                    <a:pt x="1735846" y="728615"/>
                    <a:pt x="1770212" y="691744"/>
                    <a:pt x="1853327" y="691744"/>
                  </a:cubicBezTo>
                  <a:cubicBezTo>
                    <a:pt x="1876444" y="691744"/>
                    <a:pt x="1898313" y="692372"/>
                    <a:pt x="1918316" y="692991"/>
                  </a:cubicBezTo>
                  <a:lnTo>
                    <a:pt x="1918316" y="662997"/>
                  </a:lnTo>
                  <a:cubicBezTo>
                    <a:pt x="1918316" y="629260"/>
                    <a:pt x="1901447" y="611134"/>
                    <a:pt x="1863328" y="611134"/>
                  </a:cubicBezTo>
                  <a:cubicBezTo>
                    <a:pt x="1830219" y="611134"/>
                    <a:pt x="1793967" y="623621"/>
                    <a:pt x="1772726" y="639870"/>
                  </a:cubicBezTo>
                  <a:lnTo>
                    <a:pt x="1750228" y="587388"/>
                  </a:lnTo>
                  <a:cubicBezTo>
                    <a:pt x="1778346" y="565518"/>
                    <a:pt x="1827085" y="550517"/>
                    <a:pt x="1872082" y="550517"/>
                  </a:cubicBezTo>
                  <a:cubicBezTo>
                    <a:pt x="1949568" y="550517"/>
                    <a:pt x="1988315" y="585511"/>
                    <a:pt x="1988315" y="654872"/>
                  </a:cubicBezTo>
                  <a:lnTo>
                    <a:pt x="1988315" y="874833"/>
                  </a:lnTo>
                  <a:lnTo>
                    <a:pt x="1928936" y="874833"/>
                  </a:lnTo>
                  <a:lnTo>
                    <a:pt x="1921431" y="842334"/>
                  </a:lnTo>
                  <a:lnTo>
                    <a:pt x="1919554" y="842334"/>
                  </a:lnTo>
                  <a:cubicBezTo>
                    <a:pt x="1910182" y="853583"/>
                    <a:pt x="1882683" y="881072"/>
                    <a:pt x="1830829" y="881072"/>
                  </a:cubicBezTo>
                  <a:close/>
                  <a:moveTo>
                    <a:pt x="1852698" y="824208"/>
                  </a:moveTo>
                  <a:cubicBezTo>
                    <a:pt x="1885188" y="824208"/>
                    <a:pt x="1908315" y="806091"/>
                    <a:pt x="1918306" y="792347"/>
                  </a:cubicBezTo>
                  <a:lnTo>
                    <a:pt x="1918306" y="743598"/>
                  </a:lnTo>
                  <a:cubicBezTo>
                    <a:pt x="1900809" y="742969"/>
                    <a:pt x="1882064" y="742350"/>
                    <a:pt x="1865195" y="742350"/>
                  </a:cubicBezTo>
                  <a:cubicBezTo>
                    <a:pt x="1818323" y="742350"/>
                    <a:pt x="1806454" y="757352"/>
                    <a:pt x="1806454" y="782965"/>
                  </a:cubicBezTo>
                  <a:cubicBezTo>
                    <a:pt x="1806454" y="810473"/>
                    <a:pt x="1819570" y="824208"/>
                    <a:pt x="1852698" y="824208"/>
                  </a:cubicBezTo>
                  <a:close/>
                  <a:moveTo>
                    <a:pt x="2082641" y="874833"/>
                  </a:moveTo>
                  <a:lnTo>
                    <a:pt x="2082641" y="556765"/>
                  </a:lnTo>
                  <a:lnTo>
                    <a:pt x="2140753" y="556765"/>
                  </a:lnTo>
                  <a:lnTo>
                    <a:pt x="2148250" y="589883"/>
                  </a:lnTo>
                  <a:lnTo>
                    <a:pt x="2150126" y="589883"/>
                  </a:lnTo>
                  <a:cubicBezTo>
                    <a:pt x="2171367" y="570509"/>
                    <a:pt x="2199494" y="550517"/>
                    <a:pt x="2243233" y="550517"/>
                  </a:cubicBezTo>
                  <a:cubicBezTo>
                    <a:pt x="2306965" y="550517"/>
                    <a:pt x="2338845" y="591131"/>
                    <a:pt x="2338845" y="645500"/>
                  </a:cubicBezTo>
                  <a:lnTo>
                    <a:pt x="2338845" y="874824"/>
                  </a:lnTo>
                  <a:lnTo>
                    <a:pt x="2268226" y="874824"/>
                  </a:lnTo>
                  <a:lnTo>
                    <a:pt x="2268226" y="664864"/>
                  </a:lnTo>
                  <a:cubicBezTo>
                    <a:pt x="2268226" y="627383"/>
                    <a:pt x="2251977" y="613629"/>
                    <a:pt x="2222611" y="613629"/>
                  </a:cubicBezTo>
                  <a:cubicBezTo>
                    <a:pt x="2193874" y="613629"/>
                    <a:pt x="2169490" y="629879"/>
                    <a:pt x="2153250" y="647376"/>
                  </a:cubicBezTo>
                  <a:lnTo>
                    <a:pt x="2153250" y="874824"/>
                  </a:lnTo>
                  <a:lnTo>
                    <a:pt x="2082641" y="874824"/>
                  </a:lnTo>
                  <a:close/>
                  <a:moveTo>
                    <a:pt x="2528164" y="737978"/>
                  </a:moveTo>
                  <a:lnTo>
                    <a:pt x="2503170" y="737978"/>
                  </a:lnTo>
                  <a:lnTo>
                    <a:pt x="2503170" y="874824"/>
                  </a:lnTo>
                  <a:lnTo>
                    <a:pt x="2432552" y="874824"/>
                  </a:lnTo>
                  <a:lnTo>
                    <a:pt x="2432552" y="424910"/>
                  </a:lnTo>
                  <a:lnTo>
                    <a:pt x="2503170" y="424910"/>
                  </a:lnTo>
                  <a:lnTo>
                    <a:pt x="2503170" y="676742"/>
                  </a:lnTo>
                  <a:lnTo>
                    <a:pt x="2528164" y="676742"/>
                  </a:lnTo>
                  <a:lnTo>
                    <a:pt x="2615022" y="556765"/>
                  </a:lnTo>
                  <a:lnTo>
                    <a:pt x="2696251" y="556765"/>
                  </a:lnTo>
                  <a:lnTo>
                    <a:pt x="2586276" y="704231"/>
                  </a:lnTo>
                  <a:lnTo>
                    <a:pt x="2699995" y="874824"/>
                  </a:lnTo>
                  <a:lnTo>
                    <a:pt x="2615641" y="874824"/>
                  </a:lnTo>
                  <a:lnTo>
                    <a:pt x="2528164" y="737978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8" name="Bildplatzhalter 53">
            <a:extLst>
              <a:ext uri="{FF2B5EF4-FFF2-40B4-BE49-F238E27FC236}">
                <a16:creationId xmlns:a16="http://schemas.microsoft.com/office/drawing/2014/main" id="{7AB710B0-7CA6-AC10-75C9-214F2A788C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26794-6289-AC0E-DC34-0DB541F726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326" y="3644900"/>
            <a:ext cx="11055349" cy="2291875"/>
          </a:xfrm>
        </p:spPr>
        <p:txBody>
          <a:bodyPr>
            <a:noAutofit/>
          </a:bodyPr>
          <a:lstStyle>
            <a:lvl1pPr marL="0" indent="0" algn="l">
              <a:buNone/>
              <a:defRPr sz="2600" b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Subline</a:t>
            </a:r>
            <a:r>
              <a:rPr lang="de-DE" dirty="0"/>
              <a:t>, TT.MM.JJJJ</a:t>
            </a:r>
          </a:p>
        </p:txBody>
      </p:sp>
      <p:sp>
        <p:nvSpPr>
          <p:cNvPr id="86" name="Titelplatzhalter 1">
            <a:extLst>
              <a:ext uri="{FF2B5EF4-FFF2-40B4-BE49-F238E27FC236}">
                <a16:creationId xmlns:a16="http://schemas.microsoft.com/office/drawing/2014/main" id="{42B679F5-061D-B566-E6ED-BAE9824A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1808163"/>
            <a:ext cx="11055348" cy="1476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lang="de-DE" sz="6000" dirty="0">
                <a:solidFill>
                  <a:schemeClr val="accent2"/>
                </a:solidFill>
              </a:defRPr>
            </a:lvl1pPr>
          </a:lstStyle>
          <a:p>
            <a:pPr marL="0" lvl="0">
              <a:lnSpc>
                <a:spcPts val="6400"/>
              </a:lnSpc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C7045504-66C0-3B0A-A1DC-523229BCF8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5937250"/>
            <a:ext cx="11055350" cy="611188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17.11.2023 / Max Mustermann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52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296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7E489326-4604-C49B-6D20-1D88B4FEAC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5" y="5313600"/>
            <a:ext cx="7409772" cy="968889"/>
          </a:xfrm>
          <a:solidFill>
            <a:schemeClr val="accent3"/>
          </a:solidFill>
        </p:spPr>
        <p:txBody>
          <a:bodyPr lIns="1008000" anchor="ctr"/>
          <a:lstStyle>
            <a:lvl1pPr>
              <a:lnSpc>
                <a:spcPts val="2000"/>
              </a:lnSpc>
              <a:defRPr sz="1300"/>
            </a:lvl1pPr>
            <a:lvl2pPr>
              <a:lnSpc>
                <a:spcPts val="2000"/>
              </a:lnSpc>
              <a:spcAft>
                <a:spcPts val="0"/>
              </a:spcAft>
              <a:defRPr sz="1300"/>
            </a:lvl2pPr>
            <a:lvl3pPr>
              <a:lnSpc>
                <a:spcPts val="2000"/>
              </a:lnSpc>
              <a:spcAft>
                <a:spcPts val="0"/>
              </a:spcAft>
              <a:defRPr sz="1300"/>
            </a:lvl3pPr>
            <a:lvl4pPr>
              <a:lnSpc>
                <a:spcPts val="2000"/>
              </a:lnSpc>
              <a:spcAft>
                <a:spcPts val="0"/>
              </a:spcAft>
              <a:defRPr sz="1300"/>
            </a:lvl4pPr>
            <a:lvl5pPr>
              <a:lnSpc>
                <a:spcPts val="20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59200"/>
            <a:ext cx="11055350" cy="8544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E4B7B53E-F28A-1037-6882-E3F742D0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7C7DB35B-6F09-A1A2-A72E-AF72D1995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10" name="Inhaltsplatzhalter 8">
            <a:extLst>
              <a:ext uri="{FF2B5EF4-FFF2-40B4-BE49-F238E27FC236}">
                <a16:creationId xmlns:a16="http://schemas.microsoft.com/office/drawing/2014/main" id="{A96F0C27-4025-1776-F5A3-7AF03B1D009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68325" y="1808162"/>
            <a:ext cx="3530600" cy="26562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821087A0-D800-23DB-B038-C4ACF9655CD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30700" y="1808162"/>
            <a:ext cx="3530600" cy="26562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Inhaltsplatzhalter 8">
            <a:extLst>
              <a:ext uri="{FF2B5EF4-FFF2-40B4-BE49-F238E27FC236}">
                <a16:creationId xmlns:a16="http://schemas.microsoft.com/office/drawing/2014/main" id="{A74C553E-98F4-B9FE-0941-C803E2A9D61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9900" y="1808162"/>
            <a:ext cx="3530600" cy="26562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C1973877-DDC5-57B2-0E31-0E4551FFAB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5" y="4491318"/>
            <a:ext cx="3530600" cy="330414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Hier steht eine Unterzeile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2092DE47-B91B-E58E-FB2B-0DF1B16F6E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30700" y="4491318"/>
            <a:ext cx="3530600" cy="330414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Hier steht eine Unterzeile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5328673E-B0F4-E8CD-C443-CED56826C8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93075" y="4491318"/>
            <a:ext cx="3530600" cy="330414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Hier steht eine Unterzeile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1EA0ACA2-C0B5-036D-B300-DE3D65F898EA}"/>
              </a:ext>
            </a:extLst>
          </p:cNvPr>
          <p:cNvCxnSpPr>
            <a:cxnSpLocks/>
          </p:cNvCxnSpPr>
          <p:nvPr userDrawn="1"/>
        </p:nvCxnSpPr>
        <p:spPr>
          <a:xfrm>
            <a:off x="4215715" y="1230441"/>
            <a:ext cx="0" cy="3559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E87EBBD-77A6-F14D-5A8E-9C6290F02B82}"/>
              </a:ext>
            </a:extLst>
          </p:cNvPr>
          <p:cNvCxnSpPr>
            <a:cxnSpLocks/>
          </p:cNvCxnSpPr>
          <p:nvPr userDrawn="1"/>
        </p:nvCxnSpPr>
        <p:spPr>
          <a:xfrm>
            <a:off x="7978097" y="1230441"/>
            <a:ext cx="0" cy="3559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C2419005-07B3-EA26-ABD0-F45375AD5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4" y="1187775"/>
            <a:ext cx="3530601" cy="3298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dirty="0"/>
              <a:t>Grafikheadline 1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BAA78C00-8A86-4212-51E2-6A98B7B586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7518" y="1187775"/>
            <a:ext cx="3530601" cy="3298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dirty="0"/>
              <a:t>Grafikheadline 2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1FF48CEF-9AE4-700F-CB3F-7FC92CD445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89899" y="1187775"/>
            <a:ext cx="3530601" cy="3298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dirty="0"/>
              <a:t>Grafikheadline 3</a:t>
            </a:r>
          </a:p>
        </p:txBody>
      </p:sp>
      <p:sp>
        <p:nvSpPr>
          <p:cNvPr id="16" name="Bildplatzhalter 5">
            <a:extLst>
              <a:ext uri="{FF2B5EF4-FFF2-40B4-BE49-F238E27FC236}">
                <a16:creationId xmlns:a16="http://schemas.microsoft.com/office/drawing/2014/main" id="{756E13BD-AECD-C5DE-AAE1-64D7E6EBF1B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61351" y="5573693"/>
            <a:ext cx="448702" cy="44870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8803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2582" userDrawn="1">
          <p15:clr>
            <a:srgbClr val="F26B43"/>
          </p15:clr>
        </p15:guide>
        <p15:guide id="10" pos="2728" userDrawn="1">
          <p15:clr>
            <a:srgbClr val="F26B43"/>
          </p15:clr>
        </p15:guide>
        <p15:guide id="11" pos="4952" userDrawn="1">
          <p15:clr>
            <a:srgbClr val="F26B43"/>
          </p15:clr>
        </p15:guide>
        <p15:guide id="12" pos="5087" userDrawn="1">
          <p15:clr>
            <a:srgbClr val="F26B43"/>
          </p15:clr>
        </p15:guide>
        <p15:guide id="13" orient="horz" pos="749" userDrawn="1">
          <p15:clr>
            <a:srgbClr val="F26B4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F5D2-0396-B157-C90B-2B3A8DC6C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289DC9-425F-0591-B9BC-E8A011E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1FB1A1-E1E2-1018-DC42-F1DCE57A4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D9AA956-90F2-34CF-B40D-3B29C27E70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1822452"/>
            <a:ext cx="576428" cy="576428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7096885D-3838-602E-19E9-9DD09DA3E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2513725"/>
            <a:ext cx="576428" cy="576428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6C8B654D-5C19-8AAE-844B-348EC3BCC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3204998"/>
            <a:ext cx="576428" cy="576428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F1E35CE-2891-E1C1-45B7-307B49674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5" y="3896271"/>
            <a:ext cx="576428" cy="576428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CBCC9876-0AC0-FE7E-664F-69E179DAC1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8325" y="4587545"/>
            <a:ext cx="576428" cy="576428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8081151-EF6A-52F1-88BA-C61BB2681D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41703" y="1822452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1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E287A13C-ADE0-A1F3-95CE-305BAC4F8AC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41703" y="2513832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2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C959B91F-2E50-59C1-A1C9-F89E2A8537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41703" y="3205212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3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542A1ABC-A4D0-5237-D2C6-B75858A800E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1703" y="3896592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4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D4562A49-0514-778B-60CF-1DEFB49B6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1703" y="4587973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BB7A84C7-F4A1-55D1-1D5D-F1B244C2B3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0367" y="2134154"/>
            <a:ext cx="3115949" cy="31176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35">
            <a:extLst>
              <a:ext uri="{FF2B5EF4-FFF2-40B4-BE49-F238E27FC236}">
                <a16:creationId xmlns:a16="http://schemas.microsoft.com/office/drawing/2014/main" id="{7F809689-3BBB-27CC-D948-DFB1075F4A9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333210" y="3023637"/>
            <a:ext cx="828000" cy="828000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38" name="Textplatzhalter 35">
            <a:extLst>
              <a:ext uri="{FF2B5EF4-FFF2-40B4-BE49-F238E27FC236}">
                <a16:creationId xmlns:a16="http://schemas.microsoft.com/office/drawing/2014/main" id="{64B15A04-31CF-D522-5D88-101154A5453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60019" y="4538682"/>
            <a:ext cx="828000" cy="828000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39" name="Textplatzhalter 35">
            <a:extLst>
              <a:ext uri="{FF2B5EF4-FFF2-40B4-BE49-F238E27FC236}">
                <a16:creationId xmlns:a16="http://schemas.microsoft.com/office/drawing/2014/main" id="{42ECA56D-36D1-DF89-1165-EDEBE7D4748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62405" y="2547177"/>
            <a:ext cx="828000" cy="828000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40" name="Textplatzhalter 35">
            <a:extLst>
              <a:ext uri="{FF2B5EF4-FFF2-40B4-BE49-F238E27FC236}">
                <a16:creationId xmlns:a16="http://schemas.microsoft.com/office/drawing/2014/main" id="{1EAC7BEA-DF15-DE8A-243E-058C27C231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693833" y="4132139"/>
            <a:ext cx="828000" cy="828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41" name="Textplatzhalter 35">
            <a:extLst>
              <a:ext uri="{FF2B5EF4-FFF2-40B4-BE49-F238E27FC236}">
                <a16:creationId xmlns:a16="http://schemas.microsoft.com/office/drawing/2014/main" id="{7D9589BD-167B-3BDF-D5FA-8B0827FB663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075245" y="1791846"/>
            <a:ext cx="828000" cy="828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34017F31-6FBB-9DAE-0869-CF75502CEF1D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444790" y="196064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A0BA4AD-BA74-D0DD-0441-A3087B8D1D9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444790" y="4722210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FA9AE887-1D88-151F-15A8-C084668B7A41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1444790" y="4031820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7F90F2E2-8D45-6004-61E0-F10FA40A8A36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1444790" y="334142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F6F6D9E1-7D79-7D8D-9613-81AB1F2A6FE3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1444790" y="2651038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098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F5D2-0396-B157-C90B-2B3A8DC6C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289DC9-425F-0591-B9BC-E8A011E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1FB1A1-E1E2-1018-DC42-F1DCE57A4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0" name="Textplatzhalter 8">
            <a:extLst>
              <a:ext uri="{FF2B5EF4-FFF2-40B4-BE49-F238E27FC236}">
                <a16:creationId xmlns:a16="http://schemas.microsoft.com/office/drawing/2014/main" id="{447250BF-D308-5928-CCB5-4B08181340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5" y="5598000"/>
            <a:ext cx="7077560" cy="718261"/>
          </a:xfrm>
          <a:noFill/>
        </p:spPr>
        <p:txBody>
          <a:bodyPr lIns="576000" anchor="t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A1B8F9A0-EEC8-5A3A-9970-965193F381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68324" y="1808163"/>
            <a:ext cx="3479816" cy="1345696"/>
          </a:xfrm>
          <a:solidFill>
            <a:schemeClr val="accent4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CC5FDD9A-6E7E-9BCA-83D6-DAE93652E2A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143859" y="1808163"/>
            <a:ext cx="3479816" cy="1345696"/>
          </a:xfrm>
          <a:solidFill>
            <a:schemeClr val="accent3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9B712FCB-4EA1-27DD-DED1-AA9F8504EFB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68324" y="3330804"/>
            <a:ext cx="3479816" cy="1345696"/>
          </a:xfrm>
          <a:solidFill>
            <a:schemeClr val="accent3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B85AD1E6-8BFD-A60D-1E41-3EA8A6E11FE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143859" y="3330804"/>
            <a:ext cx="3479816" cy="1345696"/>
          </a:xfrm>
          <a:solidFill>
            <a:schemeClr val="accent4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B1D5C5B5-D379-3CD1-EECE-8D8DAD8AF9D8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529935" y="1686839"/>
            <a:ext cx="3115949" cy="31176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B3370E75-E9F3-F526-E2BC-1FAED9B8F666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68325" y="5662800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050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289DC9-425F-0591-B9BC-E8A011E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1FB1A1-E1E2-1018-DC42-F1DCE57A4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35">
            <a:extLst>
              <a:ext uri="{FF2B5EF4-FFF2-40B4-BE49-F238E27FC236}">
                <a16:creationId xmlns:a16="http://schemas.microsoft.com/office/drawing/2014/main" id="{3F79B863-F7FA-69BB-8FE9-C6571527BB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4646" y="1368508"/>
            <a:ext cx="3704946" cy="370690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" name="Textplatzhalter 35">
            <a:extLst>
              <a:ext uri="{FF2B5EF4-FFF2-40B4-BE49-F238E27FC236}">
                <a16:creationId xmlns:a16="http://schemas.microsoft.com/office/drawing/2014/main" id="{3F3722E3-DE45-DAFC-372C-5C9A830C2F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5078" y="1527115"/>
            <a:ext cx="1031048" cy="103104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1" name="Textplatzhalter 35">
            <a:extLst>
              <a:ext uri="{FF2B5EF4-FFF2-40B4-BE49-F238E27FC236}">
                <a16:creationId xmlns:a16="http://schemas.microsoft.com/office/drawing/2014/main" id="{BDB4BD9A-8312-5AE8-91CF-732BE072792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08746" y="4220076"/>
            <a:ext cx="365138" cy="36513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35">
            <a:extLst>
              <a:ext uri="{FF2B5EF4-FFF2-40B4-BE49-F238E27FC236}">
                <a16:creationId xmlns:a16="http://schemas.microsoft.com/office/drawing/2014/main" id="{4D20437F-EF83-6CD5-329D-EC08A43144C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35618" y="4220076"/>
            <a:ext cx="365138" cy="36513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35">
            <a:extLst>
              <a:ext uri="{FF2B5EF4-FFF2-40B4-BE49-F238E27FC236}">
                <a16:creationId xmlns:a16="http://schemas.microsoft.com/office/drawing/2014/main" id="{51F7BAFF-F285-7A17-EC9E-CA2A7D8A2D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08746" y="1860070"/>
            <a:ext cx="365138" cy="36513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7CEC07C-5810-B951-88B3-D13C4703E29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68325" y="1808163"/>
            <a:ext cx="3253385" cy="340021"/>
          </a:xfrm>
        </p:spPr>
        <p:txBody>
          <a:bodyPr/>
          <a:lstStyle>
            <a:lvl1pPr algn="r"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2DF2F168-070A-3E10-09AD-2BFBECEFBE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68325" y="4141195"/>
            <a:ext cx="3253385" cy="340021"/>
          </a:xfrm>
        </p:spPr>
        <p:txBody>
          <a:bodyPr/>
          <a:lstStyle>
            <a:lvl1pPr algn="r"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16A9172-F0F6-B70F-134D-3C08B4C8AFA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72800" y="1816866"/>
            <a:ext cx="3253385" cy="340021"/>
          </a:xfrm>
        </p:spPr>
        <p:txBody>
          <a:bodyPr/>
          <a:lstStyle>
            <a:lvl1pPr algn="l"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8EF40946-0264-071D-4E7A-2F931EF37B0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372800" y="4149898"/>
            <a:ext cx="3253385" cy="340021"/>
          </a:xfrm>
        </p:spPr>
        <p:txBody>
          <a:bodyPr/>
          <a:lstStyle>
            <a:lvl1pPr algn="l"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26945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1BB7F-C31B-CEA2-ABBD-72EA87A430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59200"/>
            <a:ext cx="11055350" cy="947736"/>
          </a:xfrm>
        </p:spPr>
        <p:txBody>
          <a:bodyPr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2F2531-87BF-85E3-E23A-4EACF6FE3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561E70-7A50-3CCA-533C-5CA3D59705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64CCDAB0-4B62-5857-D89A-C47EEC8ED7E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99140" y="1808163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1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6E6215AE-FF28-AE63-9A17-FE169F94380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9140" y="2529415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2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4AC5DFDF-4E17-0550-04D5-9916F21E2F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99140" y="3250667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3</a:t>
            </a: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A5DCF512-1739-3566-3B6C-91076CFADC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99140" y="3971919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4</a:t>
            </a:r>
          </a:p>
        </p:txBody>
      </p:sp>
      <p:sp>
        <p:nvSpPr>
          <p:cNvPr id="33" name="Textplatzhalter 5">
            <a:extLst>
              <a:ext uri="{FF2B5EF4-FFF2-40B4-BE49-F238E27FC236}">
                <a16:creationId xmlns:a16="http://schemas.microsoft.com/office/drawing/2014/main" id="{2FB56330-9FD6-49CC-E0F3-E1CBA0EF49D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99140" y="4693172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5</a:t>
            </a:r>
          </a:p>
        </p:txBody>
      </p:sp>
      <p:sp>
        <p:nvSpPr>
          <p:cNvPr id="34" name="Textplatzhalter 5">
            <a:extLst>
              <a:ext uri="{FF2B5EF4-FFF2-40B4-BE49-F238E27FC236}">
                <a16:creationId xmlns:a16="http://schemas.microsoft.com/office/drawing/2014/main" id="{8C928925-E70C-DBA2-7B56-2A5CB8DB4B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6" y="1808163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1 / Thema</a:t>
            </a:r>
          </a:p>
        </p:txBody>
      </p:sp>
      <p:sp>
        <p:nvSpPr>
          <p:cNvPr id="35" name="Textplatzhalter 5">
            <a:extLst>
              <a:ext uri="{FF2B5EF4-FFF2-40B4-BE49-F238E27FC236}">
                <a16:creationId xmlns:a16="http://schemas.microsoft.com/office/drawing/2014/main" id="{E53C0FBC-6779-B826-060E-4C35AAF49C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6" y="2529415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2 / Thema</a:t>
            </a:r>
          </a:p>
        </p:txBody>
      </p:sp>
      <p:sp>
        <p:nvSpPr>
          <p:cNvPr id="36" name="Textplatzhalter 5">
            <a:extLst>
              <a:ext uri="{FF2B5EF4-FFF2-40B4-BE49-F238E27FC236}">
                <a16:creationId xmlns:a16="http://schemas.microsoft.com/office/drawing/2014/main" id="{1802CA5F-5AE0-D88A-4FAB-50398B356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3250667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3 / Thema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D5F45803-9BF8-3AC8-CA25-F03A02890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326" y="3971919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4 / Thema</a:t>
            </a:r>
          </a:p>
        </p:txBody>
      </p:sp>
      <p:sp>
        <p:nvSpPr>
          <p:cNvPr id="38" name="Textplatzhalter 5">
            <a:extLst>
              <a:ext uri="{FF2B5EF4-FFF2-40B4-BE49-F238E27FC236}">
                <a16:creationId xmlns:a16="http://schemas.microsoft.com/office/drawing/2014/main" id="{BB5BE7F1-5638-CE28-3FCF-1510551363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8326" y="4693172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5 / Thema</a:t>
            </a:r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369577A7-7950-8A37-C931-108942A115EC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802227" y="196064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7" name="Bildplatzhalter 10">
            <a:extLst>
              <a:ext uri="{FF2B5EF4-FFF2-40B4-BE49-F238E27FC236}">
                <a16:creationId xmlns:a16="http://schemas.microsoft.com/office/drawing/2014/main" id="{F3022A8D-C28D-37B9-9A40-6C19490D22B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802227" y="267733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3DC9A716-A53D-0D39-469A-03E0B553A146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802227" y="3394028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BEFB89D2-7D49-2E06-31A8-3D5CB3B35C6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3802227" y="411071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5D353AB6-E17E-0CCA-B3CB-215B2D80BC90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3802227" y="482740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3562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F5D2-0396-B157-C90B-2B3A8DC6C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289DC9-425F-0591-B9BC-E8A011E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1FB1A1-E1E2-1018-DC42-F1DCE57A4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8081151-EF6A-52F1-88BA-C61BB2681D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99140" y="1808163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1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E287A13C-ADE0-A1F3-95CE-305BAC4F8AC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9140" y="2529415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2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C959B91F-2E50-59C1-A1C9-F89E2A8537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99140" y="3250667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3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542A1ABC-A4D0-5237-D2C6-B75858A800E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99140" y="3971919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4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D4562A49-0514-778B-60CF-1DEFB49B6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99140" y="4693172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5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FC267D92-912D-903F-37AA-8D69267E81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6" y="1808163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1 / Thema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24D0CC78-503C-10E7-0E92-BA2DA4249D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6" y="2529415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2 / Thema</a:t>
            </a:r>
          </a:p>
        </p:txBody>
      </p:sp>
      <p:sp>
        <p:nvSpPr>
          <p:cNvPr id="29" name="Textplatzhalter 5">
            <a:extLst>
              <a:ext uri="{FF2B5EF4-FFF2-40B4-BE49-F238E27FC236}">
                <a16:creationId xmlns:a16="http://schemas.microsoft.com/office/drawing/2014/main" id="{B6F17909-FF79-05E3-0AB2-74537941E4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3250667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3 / Thema</a:t>
            </a:r>
          </a:p>
        </p:txBody>
      </p:sp>
      <p:sp>
        <p:nvSpPr>
          <p:cNvPr id="30" name="Textplatzhalter 5">
            <a:extLst>
              <a:ext uri="{FF2B5EF4-FFF2-40B4-BE49-F238E27FC236}">
                <a16:creationId xmlns:a16="http://schemas.microsoft.com/office/drawing/2014/main" id="{E12BBC0B-D939-8B48-2F29-F1ABB2641A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326" y="3971919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4 / Thema</a:t>
            </a: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716E2A45-4CA2-9E9B-8699-46B680BDD4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8326" y="4693172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5 / Thema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34764B3-836D-8B42-2EA4-55CA50FCC6E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11047674" y="1807669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2" name="Bildplatzhalter 11">
            <a:extLst>
              <a:ext uri="{FF2B5EF4-FFF2-40B4-BE49-F238E27FC236}">
                <a16:creationId xmlns:a16="http://schemas.microsoft.com/office/drawing/2014/main" id="{45BFE9BA-4BE3-5E44-FEE7-309981EDD755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1047674" y="2529045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3" name="Bildplatzhalter 11">
            <a:extLst>
              <a:ext uri="{FF2B5EF4-FFF2-40B4-BE49-F238E27FC236}">
                <a16:creationId xmlns:a16="http://schemas.microsoft.com/office/drawing/2014/main" id="{C8802EEC-9C7B-7486-4D3A-979B0828D22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1047674" y="3250421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4" name="Bildplatzhalter 11">
            <a:extLst>
              <a:ext uri="{FF2B5EF4-FFF2-40B4-BE49-F238E27FC236}">
                <a16:creationId xmlns:a16="http://schemas.microsoft.com/office/drawing/2014/main" id="{83B47744-39F8-BB21-9E37-4F51359C7FB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1047674" y="3971797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5" name="Bildplatzhalter 11">
            <a:extLst>
              <a:ext uri="{FF2B5EF4-FFF2-40B4-BE49-F238E27FC236}">
                <a16:creationId xmlns:a16="http://schemas.microsoft.com/office/drawing/2014/main" id="{5E0551A4-3EA6-DD0E-C3DF-D24A1BC4789B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1047674" y="4693172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19696889-7C87-716B-18E6-E34E6AF4D04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802227" y="196064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FBD46B8A-B9B1-3BFD-9F1B-7A2BCBAF56D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802227" y="267733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A809785-86D4-FDD9-282E-CF476A4614D3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802227" y="3394028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C81292F5-6311-13B5-EF6F-A68BDA706BA0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3802227" y="411071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343F4440-0473-2CF9-FBD1-FD7925F3AC0B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3802227" y="482740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01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9F7E5C8-6A3D-AD65-94ED-4E2D31042CF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290844"/>
            <a:ext cx="5311775" cy="56368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6F2F8788-035B-731E-3F92-312899F9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1F28B28D-7A7C-8841-5F7B-B24B3401F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919A7E7C-9963-E455-47A0-FE970B46BA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5162" y="364133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77325E7-C207-B880-1126-9742ACF2FB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95162" y="1086862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2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53A15C9-0A7F-C020-5FA8-C2506EE92D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95162" y="1810301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3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8AB75D3-F490-2EDE-50FF-562A3FAE05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5162" y="2530327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4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37FB0088-CF7C-1EC9-07D9-D60BBDB22D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95162" y="3250390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5</a:t>
            </a:r>
          </a:p>
        </p:txBody>
      </p:sp>
      <p:sp>
        <p:nvSpPr>
          <p:cNvPr id="25" name="Textplatzhalter 5">
            <a:extLst>
              <a:ext uri="{FF2B5EF4-FFF2-40B4-BE49-F238E27FC236}">
                <a16:creationId xmlns:a16="http://schemas.microsoft.com/office/drawing/2014/main" id="{05B9F3EF-547E-2CC7-0091-21D8A9254E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95163" y="3970453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6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FA4CB58-9F29-9860-7844-AEE951AF45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07153" y="335557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6F5E3B95-7B46-8890-7CC6-1688A44CE9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07153" y="1057036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EDBF728-E01A-B370-C47D-A2282354621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153" y="1778515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BD62E42-1FC8-7DF8-E00E-9853C98C606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153" y="2499994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E65FDC69-3D0D-59D2-0CAF-224AD2BF6D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7153" y="3221473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002DADC4-420B-D634-0A75-E8134CA772E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07153" y="3942950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452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7" userDrawn="1">
          <p15:clr>
            <a:srgbClr val="547EBF"/>
          </p15:clr>
        </p15:guide>
        <p15:guide id="2" pos="3704" userDrawn="1">
          <p15:clr>
            <a:srgbClr val="547EB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6E481-1BC0-D42D-89B4-C40E48FDD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1257299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CA0D7F-CBDE-2C5A-845C-D99181BEDC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D0F2E6-A857-F270-ADBF-93680F964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6FD849B2-C658-B983-0C5F-1FD6E9813D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4" y="1801431"/>
            <a:ext cx="3581287" cy="807080"/>
          </a:xfrm>
          <a:solidFill>
            <a:schemeClr val="accent4"/>
          </a:solidFill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Was?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03247240-5A95-4578-6681-5665CF1F2D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05356" y="1801431"/>
            <a:ext cx="3581287" cy="807080"/>
          </a:xfrm>
          <a:noFill/>
          <a:ln w="28575">
            <a:solidFill>
              <a:schemeClr val="accent4"/>
            </a:solidFill>
            <a:miter lim="800000"/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Zeitpunkt?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1753A77F-A0C0-80B5-C0F0-BBF6CBC202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2388" y="1801431"/>
            <a:ext cx="3581287" cy="807080"/>
          </a:xfrm>
          <a:noFill/>
          <a:ln w="28575" cap="rnd">
            <a:solidFill>
              <a:schemeClr val="accent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1287"/>
                      <a:gd name="connsiteY0" fmla="*/ 0 h 807080"/>
                      <a:gd name="connsiteX1" fmla="*/ 561068 w 3581287"/>
                      <a:gd name="connsiteY1" fmla="*/ 0 h 807080"/>
                      <a:gd name="connsiteX2" fmla="*/ 1050511 w 3581287"/>
                      <a:gd name="connsiteY2" fmla="*/ 0 h 807080"/>
                      <a:gd name="connsiteX3" fmla="*/ 1719018 w 3581287"/>
                      <a:gd name="connsiteY3" fmla="*/ 0 h 807080"/>
                      <a:gd name="connsiteX4" fmla="*/ 2280086 w 3581287"/>
                      <a:gd name="connsiteY4" fmla="*/ 0 h 807080"/>
                      <a:gd name="connsiteX5" fmla="*/ 2841154 w 3581287"/>
                      <a:gd name="connsiteY5" fmla="*/ 0 h 807080"/>
                      <a:gd name="connsiteX6" fmla="*/ 3581287 w 3581287"/>
                      <a:gd name="connsiteY6" fmla="*/ 0 h 807080"/>
                      <a:gd name="connsiteX7" fmla="*/ 3581287 w 3581287"/>
                      <a:gd name="connsiteY7" fmla="*/ 387398 h 807080"/>
                      <a:gd name="connsiteX8" fmla="*/ 3581287 w 3581287"/>
                      <a:gd name="connsiteY8" fmla="*/ 807080 h 807080"/>
                      <a:gd name="connsiteX9" fmla="*/ 3056032 w 3581287"/>
                      <a:gd name="connsiteY9" fmla="*/ 807080 h 807080"/>
                      <a:gd name="connsiteX10" fmla="*/ 2459150 w 3581287"/>
                      <a:gd name="connsiteY10" fmla="*/ 807080 h 807080"/>
                      <a:gd name="connsiteX11" fmla="*/ 1862269 w 3581287"/>
                      <a:gd name="connsiteY11" fmla="*/ 807080 h 807080"/>
                      <a:gd name="connsiteX12" fmla="*/ 1301201 w 3581287"/>
                      <a:gd name="connsiteY12" fmla="*/ 807080 h 807080"/>
                      <a:gd name="connsiteX13" fmla="*/ 632694 w 3581287"/>
                      <a:gd name="connsiteY13" fmla="*/ 807080 h 807080"/>
                      <a:gd name="connsiteX14" fmla="*/ 0 w 3581287"/>
                      <a:gd name="connsiteY14" fmla="*/ 807080 h 807080"/>
                      <a:gd name="connsiteX15" fmla="*/ 0 w 3581287"/>
                      <a:gd name="connsiteY15" fmla="*/ 419682 h 807080"/>
                      <a:gd name="connsiteX16" fmla="*/ 0 w 3581287"/>
                      <a:gd name="connsiteY16" fmla="*/ 0 h 807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581287" h="807080" extrusionOk="0">
                        <a:moveTo>
                          <a:pt x="0" y="0"/>
                        </a:moveTo>
                        <a:cubicBezTo>
                          <a:pt x="262642" y="-21901"/>
                          <a:pt x="384606" y="-22964"/>
                          <a:pt x="561068" y="0"/>
                        </a:cubicBezTo>
                        <a:cubicBezTo>
                          <a:pt x="737530" y="22964"/>
                          <a:pt x="837146" y="21709"/>
                          <a:pt x="1050511" y="0"/>
                        </a:cubicBezTo>
                        <a:cubicBezTo>
                          <a:pt x="1263876" y="-21709"/>
                          <a:pt x="1478905" y="-18953"/>
                          <a:pt x="1719018" y="0"/>
                        </a:cubicBezTo>
                        <a:cubicBezTo>
                          <a:pt x="1959131" y="18953"/>
                          <a:pt x="2069332" y="1468"/>
                          <a:pt x="2280086" y="0"/>
                        </a:cubicBezTo>
                        <a:cubicBezTo>
                          <a:pt x="2490840" y="-1468"/>
                          <a:pt x="2563885" y="-15758"/>
                          <a:pt x="2841154" y="0"/>
                        </a:cubicBezTo>
                        <a:cubicBezTo>
                          <a:pt x="3118423" y="15758"/>
                          <a:pt x="3421490" y="-3884"/>
                          <a:pt x="3581287" y="0"/>
                        </a:cubicBezTo>
                        <a:cubicBezTo>
                          <a:pt x="3583389" y="122091"/>
                          <a:pt x="3583815" y="274912"/>
                          <a:pt x="3581287" y="387398"/>
                        </a:cubicBezTo>
                        <a:cubicBezTo>
                          <a:pt x="3578759" y="499884"/>
                          <a:pt x="3591923" y="629049"/>
                          <a:pt x="3581287" y="807080"/>
                        </a:cubicBezTo>
                        <a:cubicBezTo>
                          <a:pt x="3464057" y="786954"/>
                          <a:pt x="3300444" y="821756"/>
                          <a:pt x="3056032" y="807080"/>
                        </a:cubicBezTo>
                        <a:cubicBezTo>
                          <a:pt x="2811621" y="792404"/>
                          <a:pt x="2701685" y="821289"/>
                          <a:pt x="2459150" y="807080"/>
                        </a:cubicBezTo>
                        <a:cubicBezTo>
                          <a:pt x="2216615" y="792871"/>
                          <a:pt x="1998255" y="825112"/>
                          <a:pt x="1862269" y="807080"/>
                        </a:cubicBezTo>
                        <a:cubicBezTo>
                          <a:pt x="1726283" y="789048"/>
                          <a:pt x="1432449" y="789343"/>
                          <a:pt x="1301201" y="807080"/>
                        </a:cubicBezTo>
                        <a:cubicBezTo>
                          <a:pt x="1169953" y="824817"/>
                          <a:pt x="959334" y="813600"/>
                          <a:pt x="632694" y="807080"/>
                        </a:cubicBezTo>
                        <a:cubicBezTo>
                          <a:pt x="306054" y="800560"/>
                          <a:pt x="173763" y="792106"/>
                          <a:pt x="0" y="807080"/>
                        </a:cubicBezTo>
                        <a:cubicBezTo>
                          <a:pt x="9465" y="680059"/>
                          <a:pt x="-16202" y="523207"/>
                          <a:pt x="0" y="419682"/>
                        </a:cubicBezTo>
                        <a:cubicBezTo>
                          <a:pt x="16202" y="316157"/>
                          <a:pt x="-7601" y="903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Wer?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8899BD68-6AD6-1CCE-425B-80C86752A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4" y="2743992"/>
            <a:ext cx="3581287" cy="807080"/>
          </a:xfrm>
          <a:solidFill>
            <a:schemeClr val="accent3"/>
          </a:solidFill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Was?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7D706E2-AA82-D83E-D945-7A89F8B2AF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5356" y="2743992"/>
            <a:ext cx="3581287" cy="807080"/>
          </a:xfrm>
          <a:noFill/>
          <a:ln w="28575">
            <a:solidFill>
              <a:schemeClr val="accent3"/>
            </a:solidFill>
            <a:miter lim="800000"/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Zeitpunkt?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AA2F9641-C73E-905D-807E-871AA2BA4B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2388" y="2743992"/>
            <a:ext cx="3581287" cy="807080"/>
          </a:xfrm>
          <a:noFill/>
          <a:ln w="28575" cap="rnd"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1287"/>
                      <a:gd name="connsiteY0" fmla="*/ 0 h 807080"/>
                      <a:gd name="connsiteX1" fmla="*/ 561068 w 3581287"/>
                      <a:gd name="connsiteY1" fmla="*/ 0 h 807080"/>
                      <a:gd name="connsiteX2" fmla="*/ 1050511 w 3581287"/>
                      <a:gd name="connsiteY2" fmla="*/ 0 h 807080"/>
                      <a:gd name="connsiteX3" fmla="*/ 1719018 w 3581287"/>
                      <a:gd name="connsiteY3" fmla="*/ 0 h 807080"/>
                      <a:gd name="connsiteX4" fmla="*/ 2280086 w 3581287"/>
                      <a:gd name="connsiteY4" fmla="*/ 0 h 807080"/>
                      <a:gd name="connsiteX5" fmla="*/ 2841154 w 3581287"/>
                      <a:gd name="connsiteY5" fmla="*/ 0 h 807080"/>
                      <a:gd name="connsiteX6" fmla="*/ 3581287 w 3581287"/>
                      <a:gd name="connsiteY6" fmla="*/ 0 h 807080"/>
                      <a:gd name="connsiteX7" fmla="*/ 3581287 w 3581287"/>
                      <a:gd name="connsiteY7" fmla="*/ 387398 h 807080"/>
                      <a:gd name="connsiteX8" fmla="*/ 3581287 w 3581287"/>
                      <a:gd name="connsiteY8" fmla="*/ 807080 h 807080"/>
                      <a:gd name="connsiteX9" fmla="*/ 3056032 w 3581287"/>
                      <a:gd name="connsiteY9" fmla="*/ 807080 h 807080"/>
                      <a:gd name="connsiteX10" fmla="*/ 2459150 w 3581287"/>
                      <a:gd name="connsiteY10" fmla="*/ 807080 h 807080"/>
                      <a:gd name="connsiteX11" fmla="*/ 1862269 w 3581287"/>
                      <a:gd name="connsiteY11" fmla="*/ 807080 h 807080"/>
                      <a:gd name="connsiteX12" fmla="*/ 1301201 w 3581287"/>
                      <a:gd name="connsiteY12" fmla="*/ 807080 h 807080"/>
                      <a:gd name="connsiteX13" fmla="*/ 632694 w 3581287"/>
                      <a:gd name="connsiteY13" fmla="*/ 807080 h 807080"/>
                      <a:gd name="connsiteX14" fmla="*/ 0 w 3581287"/>
                      <a:gd name="connsiteY14" fmla="*/ 807080 h 807080"/>
                      <a:gd name="connsiteX15" fmla="*/ 0 w 3581287"/>
                      <a:gd name="connsiteY15" fmla="*/ 419682 h 807080"/>
                      <a:gd name="connsiteX16" fmla="*/ 0 w 3581287"/>
                      <a:gd name="connsiteY16" fmla="*/ 0 h 807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581287" h="807080" extrusionOk="0">
                        <a:moveTo>
                          <a:pt x="0" y="0"/>
                        </a:moveTo>
                        <a:cubicBezTo>
                          <a:pt x="262642" y="-21901"/>
                          <a:pt x="384606" y="-22964"/>
                          <a:pt x="561068" y="0"/>
                        </a:cubicBezTo>
                        <a:cubicBezTo>
                          <a:pt x="737530" y="22964"/>
                          <a:pt x="837146" y="21709"/>
                          <a:pt x="1050511" y="0"/>
                        </a:cubicBezTo>
                        <a:cubicBezTo>
                          <a:pt x="1263876" y="-21709"/>
                          <a:pt x="1478905" y="-18953"/>
                          <a:pt x="1719018" y="0"/>
                        </a:cubicBezTo>
                        <a:cubicBezTo>
                          <a:pt x="1959131" y="18953"/>
                          <a:pt x="2069332" y="1468"/>
                          <a:pt x="2280086" y="0"/>
                        </a:cubicBezTo>
                        <a:cubicBezTo>
                          <a:pt x="2490840" y="-1468"/>
                          <a:pt x="2563885" y="-15758"/>
                          <a:pt x="2841154" y="0"/>
                        </a:cubicBezTo>
                        <a:cubicBezTo>
                          <a:pt x="3118423" y="15758"/>
                          <a:pt x="3421490" y="-3884"/>
                          <a:pt x="3581287" y="0"/>
                        </a:cubicBezTo>
                        <a:cubicBezTo>
                          <a:pt x="3583389" y="122091"/>
                          <a:pt x="3583815" y="274912"/>
                          <a:pt x="3581287" y="387398"/>
                        </a:cubicBezTo>
                        <a:cubicBezTo>
                          <a:pt x="3578759" y="499884"/>
                          <a:pt x="3591923" y="629049"/>
                          <a:pt x="3581287" y="807080"/>
                        </a:cubicBezTo>
                        <a:cubicBezTo>
                          <a:pt x="3464057" y="786954"/>
                          <a:pt x="3300444" y="821756"/>
                          <a:pt x="3056032" y="807080"/>
                        </a:cubicBezTo>
                        <a:cubicBezTo>
                          <a:pt x="2811621" y="792404"/>
                          <a:pt x="2701685" y="821289"/>
                          <a:pt x="2459150" y="807080"/>
                        </a:cubicBezTo>
                        <a:cubicBezTo>
                          <a:pt x="2216615" y="792871"/>
                          <a:pt x="1998255" y="825112"/>
                          <a:pt x="1862269" y="807080"/>
                        </a:cubicBezTo>
                        <a:cubicBezTo>
                          <a:pt x="1726283" y="789048"/>
                          <a:pt x="1432449" y="789343"/>
                          <a:pt x="1301201" y="807080"/>
                        </a:cubicBezTo>
                        <a:cubicBezTo>
                          <a:pt x="1169953" y="824817"/>
                          <a:pt x="959334" y="813600"/>
                          <a:pt x="632694" y="807080"/>
                        </a:cubicBezTo>
                        <a:cubicBezTo>
                          <a:pt x="306054" y="800560"/>
                          <a:pt x="173763" y="792106"/>
                          <a:pt x="0" y="807080"/>
                        </a:cubicBezTo>
                        <a:cubicBezTo>
                          <a:pt x="9465" y="680059"/>
                          <a:pt x="-16202" y="523207"/>
                          <a:pt x="0" y="419682"/>
                        </a:cubicBezTo>
                        <a:cubicBezTo>
                          <a:pt x="16202" y="316157"/>
                          <a:pt x="-7601" y="903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Wer?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1A491C4-5DC2-254F-5EA9-AC6D055287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4" y="3686553"/>
            <a:ext cx="3581287" cy="807080"/>
          </a:xfrm>
          <a:solidFill>
            <a:schemeClr val="accent1"/>
          </a:solidFill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de-DE" dirty="0"/>
              <a:t>Was?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EA988FCD-AF2D-3D0C-F6A7-164EE67088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5356" y="3686553"/>
            <a:ext cx="3581287" cy="807080"/>
          </a:xfrm>
          <a:noFill/>
          <a:ln w="28575">
            <a:solidFill>
              <a:schemeClr val="accent1"/>
            </a:solidFill>
            <a:miter lim="800000"/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Zeitpunkt?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04997CFF-C07A-D3D0-F3FF-5EE112A559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2388" y="3686553"/>
            <a:ext cx="3581287" cy="807080"/>
          </a:xfrm>
          <a:noFill/>
          <a:ln w="28575" cap="rnd">
            <a:solidFill>
              <a:schemeClr val="accent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1287"/>
                      <a:gd name="connsiteY0" fmla="*/ 0 h 807080"/>
                      <a:gd name="connsiteX1" fmla="*/ 561068 w 3581287"/>
                      <a:gd name="connsiteY1" fmla="*/ 0 h 807080"/>
                      <a:gd name="connsiteX2" fmla="*/ 1050511 w 3581287"/>
                      <a:gd name="connsiteY2" fmla="*/ 0 h 807080"/>
                      <a:gd name="connsiteX3" fmla="*/ 1719018 w 3581287"/>
                      <a:gd name="connsiteY3" fmla="*/ 0 h 807080"/>
                      <a:gd name="connsiteX4" fmla="*/ 2280086 w 3581287"/>
                      <a:gd name="connsiteY4" fmla="*/ 0 h 807080"/>
                      <a:gd name="connsiteX5" fmla="*/ 2841154 w 3581287"/>
                      <a:gd name="connsiteY5" fmla="*/ 0 h 807080"/>
                      <a:gd name="connsiteX6" fmla="*/ 3581287 w 3581287"/>
                      <a:gd name="connsiteY6" fmla="*/ 0 h 807080"/>
                      <a:gd name="connsiteX7" fmla="*/ 3581287 w 3581287"/>
                      <a:gd name="connsiteY7" fmla="*/ 387398 h 807080"/>
                      <a:gd name="connsiteX8" fmla="*/ 3581287 w 3581287"/>
                      <a:gd name="connsiteY8" fmla="*/ 807080 h 807080"/>
                      <a:gd name="connsiteX9" fmla="*/ 3056032 w 3581287"/>
                      <a:gd name="connsiteY9" fmla="*/ 807080 h 807080"/>
                      <a:gd name="connsiteX10" fmla="*/ 2459150 w 3581287"/>
                      <a:gd name="connsiteY10" fmla="*/ 807080 h 807080"/>
                      <a:gd name="connsiteX11" fmla="*/ 1862269 w 3581287"/>
                      <a:gd name="connsiteY11" fmla="*/ 807080 h 807080"/>
                      <a:gd name="connsiteX12" fmla="*/ 1301201 w 3581287"/>
                      <a:gd name="connsiteY12" fmla="*/ 807080 h 807080"/>
                      <a:gd name="connsiteX13" fmla="*/ 632694 w 3581287"/>
                      <a:gd name="connsiteY13" fmla="*/ 807080 h 807080"/>
                      <a:gd name="connsiteX14" fmla="*/ 0 w 3581287"/>
                      <a:gd name="connsiteY14" fmla="*/ 807080 h 807080"/>
                      <a:gd name="connsiteX15" fmla="*/ 0 w 3581287"/>
                      <a:gd name="connsiteY15" fmla="*/ 419682 h 807080"/>
                      <a:gd name="connsiteX16" fmla="*/ 0 w 3581287"/>
                      <a:gd name="connsiteY16" fmla="*/ 0 h 807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581287" h="807080" extrusionOk="0">
                        <a:moveTo>
                          <a:pt x="0" y="0"/>
                        </a:moveTo>
                        <a:cubicBezTo>
                          <a:pt x="262642" y="-21901"/>
                          <a:pt x="384606" y="-22964"/>
                          <a:pt x="561068" y="0"/>
                        </a:cubicBezTo>
                        <a:cubicBezTo>
                          <a:pt x="737530" y="22964"/>
                          <a:pt x="837146" y="21709"/>
                          <a:pt x="1050511" y="0"/>
                        </a:cubicBezTo>
                        <a:cubicBezTo>
                          <a:pt x="1263876" y="-21709"/>
                          <a:pt x="1478905" y="-18953"/>
                          <a:pt x="1719018" y="0"/>
                        </a:cubicBezTo>
                        <a:cubicBezTo>
                          <a:pt x="1959131" y="18953"/>
                          <a:pt x="2069332" y="1468"/>
                          <a:pt x="2280086" y="0"/>
                        </a:cubicBezTo>
                        <a:cubicBezTo>
                          <a:pt x="2490840" y="-1468"/>
                          <a:pt x="2563885" y="-15758"/>
                          <a:pt x="2841154" y="0"/>
                        </a:cubicBezTo>
                        <a:cubicBezTo>
                          <a:pt x="3118423" y="15758"/>
                          <a:pt x="3421490" y="-3884"/>
                          <a:pt x="3581287" y="0"/>
                        </a:cubicBezTo>
                        <a:cubicBezTo>
                          <a:pt x="3583389" y="122091"/>
                          <a:pt x="3583815" y="274912"/>
                          <a:pt x="3581287" y="387398"/>
                        </a:cubicBezTo>
                        <a:cubicBezTo>
                          <a:pt x="3578759" y="499884"/>
                          <a:pt x="3591923" y="629049"/>
                          <a:pt x="3581287" y="807080"/>
                        </a:cubicBezTo>
                        <a:cubicBezTo>
                          <a:pt x="3464057" y="786954"/>
                          <a:pt x="3300444" y="821756"/>
                          <a:pt x="3056032" y="807080"/>
                        </a:cubicBezTo>
                        <a:cubicBezTo>
                          <a:pt x="2811621" y="792404"/>
                          <a:pt x="2701685" y="821289"/>
                          <a:pt x="2459150" y="807080"/>
                        </a:cubicBezTo>
                        <a:cubicBezTo>
                          <a:pt x="2216615" y="792871"/>
                          <a:pt x="1998255" y="825112"/>
                          <a:pt x="1862269" y="807080"/>
                        </a:cubicBezTo>
                        <a:cubicBezTo>
                          <a:pt x="1726283" y="789048"/>
                          <a:pt x="1432449" y="789343"/>
                          <a:pt x="1301201" y="807080"/>
                        </a:cubicBezTo>
                        <a:cubicBezTo>
                          <a:pt x="1169953" y="824817"/>
                          <a:pt x="959334" y="813600"/>
                          <a:pt x="632694" y="807080"/>
                        </a:cubicBezTo>
                        <a:cubicBezTo>
                          <a:pt x="306054" y="800560"/>
                          <a:pt x="173763" y="792106"/>
                          <a:pt x="0" y="807080"/>
                        </a:cubicBezTo>
                        <a:cubicBezTo>
                          <a:pt x="9465" y="680059"/>
                          <a:pt x="-16202" y="523207"/>
                          <a:pt x="0" y="419682"/>
                        </a:cubicBezTo>
                        <a:cubicBezTo>
                          <a:pt x="16202" y="316157"/>
                          <a:pt x="-7601" y="903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Wer?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163F5C17-B58B-58CD-01FD-BAFD90F92F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238" y="4629114"/>
            <a:ext cx="3581287" cy="807080"/>
          </a:xfrm>
          <a:solidFill>
            <a:schemeClr val="accent2"/>
          </a:solidFill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de-DE" dirty="0"/>
              <a:t>Was?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3204221F-CD4F-2FBC-4A24-94B17C8BBE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0270" y="4629114"/>
            <a:ext cx="3581287" cy="807080"/>
          </a:xfrm>
          <a:noFill/>
          <a:ln w="28575">
            <a:solidFill>
              <a:schemeClr val="accent2"/>
            </a:solidFill>
            <a:miter lim="800000"/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Zeitpunkt?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4D432EC2-F324-241D-3992-1945BD1733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7302" y="4629114"/>
            <a:ext cx="3581287" cy="807080"/>
          </a:xfrm>
          <a:noFill/>
          <a:ln w="28575" cap="rnd">
            <a:solidFill>
              <a:schemeClr val="accent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1287"/>
                      <a:gd name="connsiteY0" fmla="*/ 0 h 807080"/>
                      <a:gd name="connsiteX1" fmla="*/ 561068 w 3581287"/>
                      <a:gd name="connsiteY1" fmla="*/ 0 h 807080"/>
                      <a:gd name="connsiteX2" fmla="*/ 1050511 w 3581287"/>
                      <a:gd name="connsiteY2" fmla="*/ 0 h 807080"/>
                      <a:gd name="connsiteX3" fmla="*/ 1719018 w 3581287"/>
                      <a:gd name="connsiteY3" fmla="*/ 0 h 807080"/>
                      <a:gd name="connsiteX4" fmla="*/ 2280086 w 3581287"/>
                      <a:gd name="connsiteY4" fmla="*/ 0 h 807080"/>
                      <a:gd name="connsiteX5" fmla="*/ 2841154 w 3581287"/>
                      <a:gd name="connsiteY5" fmla="*/ 0 h 807080"/>
                      <a:gd name="connsiteX6" fmla="*/ 3581287 w 3581287"/>
                      <a:gd name="connsiteY6" fmla="*/ 0 h 807080"/>
                      <a:gd name="connsiteX7" fmla="*/ 3581287 w 3581287"/>
                      <a:gd name="connsiteY7" fmla="*/ 387398 h 807080"/>
                      <a:gd name="connsiteX8" fmla="*/ 3581287 w 3581287"/>
                      <a:gd name="connsiteY8" fmla="*/ 807080 h 807080"/>
                      <a:gd name="connsiteX9" fmla="*/ 3056032 w 3581287"/>
                      <a:gd name="connsiteY9" fmla="*/ 807080 h 807080"/>
                      <a:gd name="connsiteX10" fmla="*/ 2459150 w 3581287"/>
                      <a:gd name="connsiteY10" fmla="*/ 807080 h 807080"/>
                      <a:gd name="connsiteX11" fmla="*/ 1862269 w 3581287"/>
                      <a:gd name="connsiteY11" fmla="*/ 807080 h 807080"/>
                      <a:gd name="connsiteX12" fmla="*/ 1301201 w 3581287"/>
                      <a:gd name="connsiteY12" fmla="*/ 807080 h 807080"/>
                      <a:gd name="connsiteX13" fmla="*/ 632694 w 3581287"/>
                      <a:gd name="connsiteY13" fmla="*/ 807080 h 807080"/>
                      <a:gd name="connsiteX14" fmla="*/ 0 w 3581287"/>
                      <a:gd name="connsiteY14" fmla="*/ 807080 h 807080"/>
                      <a:gd name="connsiteX15" fmla="*/ 0 w 3581287"/>
                      <a:gd name="connsiteY15" fmla="*/ 419682 h 807080"/>
                      <a:gd name="connsiteX16" fmla="*/ 0 w 3581287"/>
                      <a:gd name="connsiteY16" fmla="*/ 0 h 807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581287" h="807080" extrusionOk="0">
                        <a:moveTo>
                          <a:pt x="0" y="0"/>
                        </a:moveTo>
                        <a:cubicBezTo>
                          <a:pt x="262642" y="-21901"/>
                          <a:pt x="384606" y="-22964"/>
                          <a:pt x="561068" y="0"/>
                        </a:cubicBezTo>
                        <a:cubicBezTo>
                          <a:pt x="737530" y="22964"/>
                          <a:pt x="837146" y="21709"/>
                          <a:pt x="1050511" y="0"/>
                        </a:cubicBezTo>
                        <a:cubicBezTo>
                          <a:pt x="1263876" y="-21709"/>
                          <a:pt x="1478905" y="-18953"/>
                          <a:pt x="1719018" y="0"/>
                        </a:cubicBezTo>
                        <a:cubicBezTo>
                          <a:pt x="1959131" y="18953"/>
                          <a:pt x="2069332" y="1468"/>
                          <a:pt x="2280086" y="0"/>
                        </a:cubicBezTo>
                        <a:cubicBezTo>
                          <a:pt x="2490840" y="-1468"/>
                          <a:pt x="2563885" y="-15758"/>
                          <a:pt x="2841154" y="0"/>
                        </a:cubicBezTo>
                        <a:cubicBezTo>
                          <a:pt x="3118423" y="15758"/>
                          <a:pt x="3421490" y="-3884"/>
                          <a:pt x="3581287" y="0"/>
                        </a:cubicBezTo>
                        <a:cubicBezTo>
                          <a:pt x="3583389" y="122091"/>
                          <a:pt x="3583815" y="274912"/>
                          <a:pt x="3581287" y="387398"/>
                        </a:cubicBezTo>
                        <a:cubicBezTo>
                          <a:pt x="3578759" y="499884"/>
                          <a:pt x="3591923" y="629049"/>
                          <a:pt x="3581287" y="807080"/>
                        </a:cubicBezTo>
                        <a:cubicBezTo>
                          <a:pt x="3464057" y="786954"/>
                          <a:pt x="3300444" y="821756"/>
                          <a:pt x="3056032" y="807080"/>
                        </a:cubicBezTo>
                        <a:cubicBezTo>
                          <a:pt x="2811621" y="792404"/>
                          <a:pt x="2701685" y="821289"/>
                          <a:pt x="2459150" y="807080"/>
                        </a:cubicBezTo>
                        <a:cubicBezTo>
                          <a:pt x="2216615" y="792871"/>
                          <a:pt x="1998255" y="825112"/>
                          <a:pt x="1862269" y="807080"/>
                        </a:cubicBezTo>
                        <a:cubicBezTo>
                          <a:pt x="1726283" y="789048"/>
                          <a:pt x="1432449" y="789343"/>
                          <a:pt x="1301201" y="807080"/>
                        </a:cubicBezTo>
                        <a:cubicBezTo>
                          <a:pt x="1169953" y="824817"/>
                          <a:pt x="959334" y="813600"/>
                          <a:pt x="632694" y="807080"/>
                        </a:cubicBezTo>
                        <a:cubicBezTo>
                          <a:pt x="306054" y="800560"/>
                          <a:pt x="173763" y="792106"/>
                          <a:pt x="0" y="807080"/>
                        </a:cubicBezTo>
                        <a:cubicBezTo>
                          <a:pt x="9465" y="680059"/>
                          <a:pt x="-16202" y="523207"/>
                          <a:pt x="0" y="419682"/>
                        </a:cubicBezTo>
                        <a:cubicBezTo>
                          <a:pt x="16202" y="316157"/>
                          <a:pt x="-7601" y="903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Wer?</a:t>
            </a:r>
          </a:p>
        </p:txBody>
      </p:sp>
    </p:spTree>
    <p:extLst>
      <p:ext uri="{BB962C8B-B14F-4D97-AF65-F5344CB8AC3E}">
        <p14:creationId xmlns:p14="http://schemas.microsoft.com/office/powerpoint/2010/main" val="887332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+ Han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260350"/>
            <a:ext cx="4087813" cy="12573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4087813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4087813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5DE8248-19EC-35B0-3457-549600BB82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896225" y="0"/>
            <a:ext cx="4295775" cy="6857999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D9BBE74-C904-79BB-E4F0-A17D831DB1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98410" y="997019"/>
            <a:ext cx="2603021" cy="5092406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4799" t="-3140" r="-15563" b="-5588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E00ABC5A-3C81-B1A5-007D-52BE539F082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895876" y="1159953"/>
            <a:ext cx="2200648" cy="4768262"/>
          </a:xfrm>
          <a:custGeom>
            <a:avLst/>
            <a:gdLst>
              <a:gd name="connsiteX0" fmla="*/ 172848 w 1652809"/>
              <a:gd name="connsiteY0" fmla="*/ 0 h 3581230"/>
              <a:gd name="connsiteX1" fmla="*/ 341623 w 1652809"/>
              <a:gd name="connsiteY1" fmla="*/ 0 h 3581230"/>
              <a:gd name="connsiteX2" fmla="*/ 364988 w 1652809"/>
              <a:gd name="connsiteY2" fmla="*/ 23555 h 3581230"/>
              <a:gd name="connsiteX3" fmla="*/ 364988 w 1652809"/>
              <a:gd name="connsiteY3" fmla="*/ 32217 h 3581230"/>
              <a:gd name="connsiteX4" fmla="*/ 464982 w 1652809"/>
              <a:gd name="connsiteY4" fmla="*/ 132233 h 3581230"/>
              <a:gd name="connsiteX5" fmla="*/ 1187807 w 1652809"/>
              <a:gd name="connsiteY5" fmla="*/ 132233 h 3581230"/>
              <a:gd name="connsiteX6" fmla="*/ 1287800 w 1652809"/>
              <a:gd name="connsiteY6" fmla="*/ 32217 h 3581230"/>
              <a:gd name="connsiteX7" fmla="*/ 1287800 w 1652809"/>
              <a:gd name="connsiteY7" fmla="*/ 23555 h 3581230"/>
              <a:gd name="connsiteX8" fmla="*/ 1311165 w 1652809"/>
              <a:gd name="connsiteY8" fmla="*/ 0 h 3581230"/>
              <a:gd name="connsiteX9" fmla="*/ 1479940 w 1652809"/>
              <a:gd name="connsiteY9" fmla="*/ 0 h 3581230"/>
              <a:gd name="connsiteX10" fmla="*/ 1652788 w 1652809"/>
              <a:gd name="connsiteY10" fmla="*/ 172689 h 3581230"/>
              <a:gd name="connsiteX11" fmla="*/ 1652788 w 1652809"/>
              <a:gd name="connsiteY11" fmla="*/ 3408541 h 3581230"/>
              <a:gd name="connsiteX12" fmla="*/ 1652809 w 1652809"/>
              <a:gd name="connsiteY12" fmla="*/ 3408541 h 3581230"/>
              <a:gd name="connsiteX13" fmla="*/ 1479961 w 1652809"/>
              <a:gd name="connsiteY13" fmla="*/ 3581230 h 3581230"/>
              <a:gd name="connsiteX14" fmla="*/ 172848 w 1652809"/>
              <a:gd name="connsiteY14" fmla="*/ 3581230 h 3581230"/>
              <a:gd name="connsiteX15" fmla="*/ 0 w 1652809"/>
              <a:gd name="connsiteY15" fmla="*/ 3408541 h 3581230"/>
              <a:gd name="connsiteX16" fmla="*/ 0 w 1652809"/>
              <a:gd name="connsiteY16" fmla="*/ 172689 h 3581230"/>
              <a:gd name="connsiteX17" fmla="*/ 172848 w 1652809"/>
              <a:gd name="connsiteY17" fmla="*/ 0 h 358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52809" h="3581230">
                <a:moveTo>
                  <a:pt x="172848" y="0"/>
                </a:moveTo>
                <a:lnTo>
                  <a:pt x="341623" y="0"/>
                </a:lnTo>
                <a:cubicBezTo>
                  <a:pt x="354527" y="0"/>
                  <a:pt x="364988" y="10640"/>
                  <a:pt x="364988" y="23555"/>
                </a:cubicBezTo>
                <a:lnTo>
                  <a:pt x="364988" y="32217"/>
                </a:lnTo>
                <a:cubicBezTo>
                  <a:pt x="364988" y="87450"/>
                  <a:pt x="409760" y="132233"/>
                  <a:pt x="464982" y="132233"/>
                </a:cubicBezTo>
                <a:lnTo>
                  <a:pt x="1187807" y="132233"/>
                </a:lnTo>
                <a:cubicBezTo>
                  <a:pt x="1243039" y="132233"/>
                  <a:pt x="1287800" y="87460"/>
                  <a:pt x="1287800" y="32217"/>
                </a:cubicBezTo>
                <a:lnTo>
                  <a:pt x="1287800" y="23555"/>
                </a:lnTo>
                <a:cubicBezTo>
                  <a:pt x="1287800" y="10651"/>
                  <a:pt x="1298261" y="0"/>
                  <a:pt x="1311165" y="0"/>
                </a:cubicBezTo>
                <a:lnTo>
                  <a:pt x="1479940" y="0"/>
                </a:lnTo>
                <a:cubicBezTo>
                  <a:pt x="1575396" y="0"/>
                  <a:pt x="1652788" y="77211"/>
                  <a:pt x="1652788" y="172689"/>
                </a:cubicBezTo>
                <a:lnTo>
                  <a:pt x="1652788" y="3408541"/>
                </a:lnTo>
                <a:lnTo>
                  <a:pt x="1652809" y="3408541"/>
                </a:lnTo>
                <a:cubicBezTo>
                  <a:pt x="1652809" y="3504018"/>
                  <a:pt x="1575429" y="3581230"/>
                  <a:pt x="1479961" y="3581230"/>
                </a:cubicBezTo>
                <a:lnTo>
                  <a:pt x="172848" y="3581230"/>
                </a:lnTo>
                <a:cubicBezTo>
                  <a:pt x="77391" y="3581230"/>
                  <a:pt x="0" y="3504018"/>
                  <a:pt x="0" y="3408541"/>
                </a:cubicBezTo>
                <a:lnTo>
                  <a:pt x="0" y="172689"/>
                </a:lnTo>
                <a:cubicBezTo>
                  <a:pt x="0" y="77211"/>
                  <a:pt x="77381" y="0"/>
                  <a:pt x="17284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7727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 userDrawn="1">
          <p15:clr>
            <a:srgbClr val="F26B43"/>
          </p15:clr>
        </p15:guide>
        <p15:guide id="7" pos="4829" userDrawn="1">
          <p15:clr>
            <a:srgbClr val="F26B43"/>
          </p15:clr>
        </p15:guide>
        <p15:guide id="8" pos="4974" userDrawn="1">
          <p15:clr>
            <a:srgbClr val="F26B43"/>
          </p15:clr>
        </p15:guide>
        <p15:guide id="9" pos="2933" userDrawn="1">
          <p15:clr>
            <a:srgbClr val="F26B4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Handy + Infobox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260350"/>
            <a:ext cx="4087813" cy="12573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4087813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4087813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D9BBE74-C904-79BB-E4F0-A17D831DB1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569911"/>
            <a:ext cx="2903757" cy="5680749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4799" t="-3140" r="-15563" b="-5588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E00ABC5A-3C81-B1A5-007D-52BE539F082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1802" y="745725"/>
            <a:ext cx="2454896" cy="5319155"/>
          </a:xfrm>
          <a:custGeom>
            <a:avLst/>
            <a:gdLst>
              <a:gd name="connsiteX0" fmla="*/ 172848 w 1652809"/>
              <a:gd name="connsiteY0" fmla="*/ 0 h 3581230"/>
              <a:gd name="connsiteX1" fmla="*/ 341623 w 1652809"/>
              <a:gd name="connsiteY1" fmla="*/ 0 h 3581230"/>
              <a:gd name="connsiteX2" fmla="*/ 364988 w 1652809"/>
              <a:gd name="connsiteY2" fmla="*/ 23555 h 3581230"/>
              <a:gd name="connsiteX3" fmla="*/ 364988 w 1652809"/>
              <a:gd name="connsiteY3" fmla="*/ 32217 h 3581230"/>
              <a:gd name="connsiteX4" fmla="*/ 464982 w 1652809"/>
              <a:gd name="connsiteY4" fmla="*/ 132233 h 3581230"/>
              <a:gd name="connsiteX5" fmla="*/ 1187807 w 1652809"/>
              <a:gd name="connsiteY5" fmla="*/ 132233 h 3581230"/>
              <a:gd name="connsiteX6" fmla="*/ 1287800 w 1652809"/>
              <a:gd name="connsiteY6" fmla="*/ 32217 h 3581230"/>
              <a:gd name="connsiteX7" fmla="*/ 1287800 w 1652809"/>
              <a:gd name="connsiteY7" fmla="*/ 23555 h 3581230"/>
              <a:gd name="connsiteX8" fmla="*/ 1311165 w 1652809"/>
              <a:gd name="connsiteY8" fmla="*/ 0 h 3581230"/>
              <a:gd name="connsiteX9" fmla="*/ 1479940 w 1652809"/>
              <a:gd name="connsiteY9" fmla="*/ 0 h 3581230"/>
              <a:gd name="connsiteX10" fmla="*/ 1652788 w 1652809"/>
              <a:gd name="connsiteY10" fmla="*/ 172689 h 3581230"/>
              <a:gd name="connsiteX11" fmla="*/ 1652788 w 1652809"/>
              <a:gd name="connsiteY11" fmla="*/ 3408541 h 3581230"/>
              <a:gd name="connsiteX12" fmla="*/ 1652809 w 1652809"/>
              <a:gd name="connsiteY12" fmla="*/ 3408541 h 3581230"/>
              <a:gd name="connsiteX13" fmla="*/ 1479961 w 1652809"/>
              <a:gd name="connsiteY13" fmla="*/ 3581230 h 3581230"/>
              <a:gd name="connsiteX14" fmla="*/ 172848 w 1652809"/>
              <a:gd name="connsiteY14" fmla="*/ 3581230 h 3581230"/>
              <a:gd name="connsiteX15" fmla="*/ 0 w 1652809"/>
              <a:gd name="connsiteY15" fmla="*/ 3408541 h 3581230"/>
              <a:gd name="connsiteX16" fmla="*/ 0 w 1652809"/>
              <a:gd name="connsiteY16" fmla="*/ 172689 h 3581230"/>
              <a:gd name="connsiteX17" fmla="*/ 172848 w 1652809"/>
              <a:gd name="connsiteY17" fmla="*/ 0 h 358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52809" h="3581230">
                <a:moveTo>
                  <a:pt x="172848" y="0"/>
                </a:moveTo>
                <a:lnTo>
                  <a:pt x="341623" y="0"/>
                </a:lnTo>
                <a:cubicBezTo>
                  <a:pt x="354527" y="0"/>
                  <a:pt x="364988" y="10640"/>
                  <a:pt x="364988" y="23555"/>
                </a:cubicBezTo>
                <a:lnTo>
                  <a:pt x="364988" y="32217"/>
                </a:lnTo>
                <a:cubicBezTo>
                  <a:pt x="364988" y="87450"/>
                  <a:pt x="409760" y="132233"/>
                  <a:pt x="464982" y="132233"/>
                </a:cubicBezTo>
                <a:lnTo>
                  <a:pt x="1187807" y="132233"/>
                </a:lnTo>
                <a:cubicBezTo>
                  <a:pt x="1243039" y="132233"/>
                  <a:pt x="1287800" y="87460"/>
                  <a:pt x="1287800" y="32217"/>
                </a:cubicBezTo>
                <a:lnTo>
                  <a:pt x="1287800" y="23555"/>
                </a:lnTo>
                <a:cubicBezTo>
                  <a:pt x="1287800" y="10651"/>
                  <a:pt x="1298261" y="0"/>
                  <a:pt x="1311165" y="0"/>
                </a:cubicBezTo>
                <a:lnTo>
                  <a:pt x="1479940" y="0"/>
                </a:lnTo>
                <a:cubicBezTo>
                  <a:pt x="1575396" y="0"/>
                  <a:pt x="1652788" y="77211"/>
                  <a:pt x="1652788" y="172689"/>
                </a:cubicBezTo>
                <a:lnTo>
                  <a:pt x="1652788" y="3408541"/>
                </a:lnTo>
                <a:lnTo>
                  <a:pt x="1652809" y="3408541"/>
                </a:lnTo>
                <a:cubicBezTo>
                  <a:pt x="1652809" y="3504018"/>
                  <a:pt x="1575429" y="3581230"/>
                  <a:pt x="1479961" y="3581230"/>
                </a:cubicBezTo>
                <a:lnTo>
                  <a:pt x="172848" y="3581230"/>
                </a:lnTo>
                <a:cubicBezTo>
                  <a:pt x="77391" y="3581230"/>
                  <a:pt x="0" y="3504018"/>
                  <a:pt x="0" y="3408541"/>
                </a:cubicBezTo>
                <a:lnTo>
                  <a:pt x="0" y="172689"/>
                </a:lnTo>
                <a:cubicBezTo>
                  <a:pt x="0" y="77211"/>
                  <a:pt x="77381" y="0"/>
                  <a:pt x="17284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16A4CC6-5DDA-CB6D-4B25-89CEA9F774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29246" y="3062901"/>
            <a:ext cx="2467287" cy="2467287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900647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 userDrawn="1">
          <p15:clr>
            <a:srgbClr val="F26B43"/>
          </p15:clr>
        </p15:guide>
        <p15:guide id="7" pos="4829" userDrawn="1">
          <p15:clr>
            <a:srgbClr val="F26B43"/>
          </p15:clr>
        </p15:guide>
        <p15:guide id="8" pos="4974" userDrawn="1">
          <p15:clr>
            <a:srgbClr val="F26B43"/>
          </p15:clr>
        </p15:guide>
        <p15:guide id="9" pos="2933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dunkelblauer Verlauf weiß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A45618C-ACA9-3348-2930-A67B1198656E}"/>
              </a:ext>
            </a:extLst>
          </p:cNvPr>
          <p:cNvSpPr>
            <a:spLocks noGrp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  <a:defRPr sz="18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Space Grotesk" panose="00000500000000000000" pitchFamily="2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26794-6289-AC0E-DC34-0DB541F726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326" y="3644900"/>
            <a:ext cx="11055349" cy="2255674"/>
          </a:xfrm>
        </p:spPr>
        <p:txBody>
          <a:bodyPr>
            <a:noAutofit/>
          </a:bodyPr>
          <a:lstStyle>
            <a:lvl1pPr marL="0" indent="0" algn="l">
              <a:buNone/>
              <a:defRPr sz="2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Subline</a:t>
            </a:r>
            <a:r>
              <a:rPr lang="de-DE" dirty="0"/>
              <a:t>, TT.MM.JJJJ</a:t>
            </a:r>
          </a:p>
        </p:txBody>
      </p:sp>
      <p:sp>
        <p:nvSpPr>
          <p:cNvPr id="86" name="Titelplatzhalter 1">
            <a:extLst>
              <a:ext uri="{FF2B5EF4-FFF2-40B4-BE49-F238E27FC236}">
                <a16:creationId xmlns:a16="http://schemas.microsoft.com/office/drawing/2014/main" id="{42B679F5-061D-B566-E6ED-BAE9824A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1808163"/>
            <a:ext cx="11055348" cy="1476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lang="de-DE" sz="600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6400"/>
              </a:lnSpc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724713-BE09-F18E-D9E1-FDCFCE706B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5937250"/>
            <a:ext cx="11055350" cy="611188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17.11.2023 / Max Mustermann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0935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t + Infobox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260350"/>
            <a:ext cx="4087813" cy="12573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4087813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4087813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D9BBE74-C904-79BB-E4F0-A17D831DB1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56138" y="1002366"/>
            <a:ext cx="6395414" cy="4548464"/>
          </a:xfrm>
          <a:blipFill>
            <a:blip r:embed="rId2"/>
            <a:srcRect/>
            <a:stretch>
              <a:fillRect l="89" r="89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FA41902-6A86-B525-F0A6-B0C8997675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03403" y="1350264"/>
            <a:ext cx="5632512" cy="3837044"/>
          </a:xfrm>
          <a:custGeom>
            <a:avLst/>
            <a:gdLst>
              <a:gd name="connsiteX0" fmla="*/ 86844 w 4796102"/>
              <a:gd name="connsiteY0" fmla="*/ 0 h 3267255"/>
              <a:gd name="connsiteX1" fmla="*/ 4709258 w 4796102"/>
              <a:gd name="connsiteY1" fmla="*/ 0 h 3267255"/>
              <a:gd name="connsiteX2" fmla="*/ 4796102 w 4796102"/>
              <a:gd name="connsiteY2" fmla="*/ 86844 h 3267255"/>
              <a:gd name="connsiteX3" fmla="*/ 4796102 w 4796102"/>
              <a:gd name="connsiteY3" fmla="*/ 3180411 h 3267255"/>
              <a:gd name="connsiteX4" fmla="*/ 4709258 w 4796102"/>
              <a:gd name="connsiteY4" fmla="*/ 3267255 h 3267255"/>
              <a:gd name="connsiteX5" fmla="*/ 86844 w 4796102"/>
              <a:gd name="connsiteY5" fmla="*/ 3267255 h 3267255"/>
              <a:gd name="connsiteX6" fmla="*/ 0 w 4796102"/>
              <a:gd name="connsiteY6" fmla="*/ 3180411 h 3267255"/>
              <a:gd name="connsiteX7" fmla="*/ 0 w 4796102"/>
              <a:gd name="connsiteY7" fmla="*/ 86844 h 3267255"/>
              <a:gd name="connsiteX8" fmla="*/ 86844 w 4796102"/>
              <a:gd name="connsiteY8" fmla="*/ 0 h 32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6102" h="3267255">
                <a:moveTo>
                  <a:pt x="86844" y="0"/>
                </a:moveTo>
                <a:lnTo>
                  <a:pt x="4709258" y="0"/>
                </a:lnTo>
                <a:cubicBezTo>
                  <a:pt x="4757221" y="0"/>
                  <a:pt x="4796102" y="38881"/>
                  <a:pt x="4796102" y="86844"/>
                </a:cubicBezTo>
                <a:lnTo>
                  <a:pt x="4796102" y="3180411"/>
                </a:lnTo>
                <a:cubicBezTo>
                  <a:pt x="4796102" y="3228374"/>
                  <a:pt x="4757221" y="3267255"/>
                  <a:pt x="4709258" y="3267255"/>
                </a:cubicBezTo>
                <a:lnTo>
                  <a:pt x="86844" y="3267255"/>
                </a:lnTo>
                <a:cubicBezTo>
                  <a:pt x="38881" y="3267255"/>
                  <a:pt x="0" y="3228374"/>
                  <a:pt x="0" y="3180411"/>
                </a:cubicBezTo>
                <a:lnTo>
                  <a:pt x="0" y="86844"/>
                </a:lnTo>
                <a:cubicBezTo>
                  <a:pt x="0" y="38881"/>
                  <a:pt x="38881" y="0"/>
                  <a:pt x="868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E2F4BA15-BF6D-366C-B6E2-B35C398103C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13689" y="3522678"/>
            <a:ext cx="2467287" cy="2467287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72366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 userDrawn="1">
          <p15:clr>
            <a:srgbClr val="F26B43"/>
          </p15:clr>
        </p15:guide>
        <p15:guide id="7" pos="4829" userDrawn="1">
          <p15:clr>
            <a:srgbClr val="F26B43"/>
          </p15:clr>
        </p15:guide>
        <p15:guide id="8" pos="4974" userDrawn="1">
          <p15:clr>
            <a:srgbClr val="F26B43"/>
          </p15:clr>
        </p15:guide>
        <p15:guide id="9" pos="2933" userDrawn="1">
          <p15:clr>
            <a:srgbClr val="F26B43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able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4" y="260350"/>
            <a:ext cx="11055351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D9BBE74-C904-79BB-E4F0-A17D831DB1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54354" y="1557618"/>
            <a:ext cx="6395414" cy="4548464"/>
          </a:xfrm>
          <a:blipFill>
            <a:blip r:embed="rId2"/>
            <a:srcRect/>
            <a:stretch>
              <a:fillRect l="89" r="89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FA41902-6A86-B525-F0A6-B0C8997675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1619" y="1905516"/>
            <a:ext cx="5632512" cy="3837044"/>
          </a:xfrm>
          <a:custGeom>
            <a:avLst/>
            <a:gdLst>
              <a:gd name="connsiteX0" fmla="*/ 86844 w 4796102"/>
              <a:gd name="connsiteY0" fmla="*/ 0 h 3267255"/>
              <a:gd name="connsiteX1" fmla="*/ 4709258 w 4796102"/>
              <a:gd name="connsiteY1" fmla="*/ 0 h 3267255"/>
              <a:gd name="connsiteX2" fmla="*/ 4796102 w 4796102"/>
              <a:gd name="connsiteY2" fmla="*/ 86844 h 3267255"/>
              <a:gd name="connsiteX3" fmla="*/ 4796102 w 4796102"/>
              <a:gd name="connsiteY3" fmla="*/ 3180411 h 3267255"/>
              <a:gd name="connsiteX4" fmla="*/ 4709258 w 4796102"/>
              <a:gd name="connsiteY4" fmla="*/ 3267255 h 3267255"/>
              <a:gd name="connsiteX5" fmla="*/ 86844 w 4796102"/>
              <a:gd name="connsiteY5" fmla="*/ 3267255 h 3267255"/>
              <a:gd name="connsiteX6" fmla="*/ 0 w 4796102"/>
              <a:gd name="connsiteY6" fmla="*/ 3180411 h 3267255"/>
              <a:gd name="connsiteX7" fmla="*/ 0 w 4796102"/>
              <a:gd name="connsiteY7" fmla="*/ 86844 h 3267255"/>
              <a:gd name="connsiteX8" fmla="*/ 86844 w 4796102"/>
              <a:gd name="connsiteY8" fmla="*/ 0 h 32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6102" h="3267255">
                <a:moveTo>
                  <a:pt x="86844" y="0"/>
                </a:moveTo>
                <a:lnTo>
                  <a:pt x="4709258" y="0"/>
                </a:lnTo>
                <a:cubicBezTo>
                  <a:pt x="4757221" y="0"/>
                  <a:pt x="4796102" y="38881"/>
                  <a:pt x="4796102" y="86844"/>
                </a:cubicBezTo>
                <a:lnTo>
                  <a:pt x="4796102" y="3180411"/>
                </a:lnTo>
                <a:cubicBezTo>
                  <a:pt x="4796102" y="3228374"/>
                  <a:pt x="4757221" y="3267255"/>
                  <a:pt x="4709258" y="3267255"/>
                </a:cubicBezTo>
                <a:lnTo>
                  <a:pt x="86844" y="3267255"/>
                </a:lnTo>
                <a:cubicBezTo>
                  <a:pt x="38881" y="3267255"/>
                  <a:pt x="0" y="3228374"/>
                  <a:pt x="0" y="3180411"/>
                </a:cubicBezTo>
                <a:lnTo>
                  <a:pt x="0" y="86844"/>
                </a:lnTo>
                <a:cubicBezTo>
                  <a:pt x="0" y="38881"/>
                  <a:pt x="38881" y="0"/>
                  <a:pt x="868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5875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 userDrawn="1">
          <p15:clr>
            <a:srgbClr val="F26B43"/>
          </p15:clr>
        </p15:guide>
        <p15:guide id="7" pos="4829" userDrawn="1">
          <p15:clr>
            <a:srgbClr val="F26B43"/>
          </p15:clr>
        </p15:guide>
        <p15:guide id="8" pos="4974" userDrawn="1">
          <p15:clr>
            <a:srgbClr val="F26B43"/>
          </p15:clr>
        </p15:guide>
        <p15:guide id="9" pos="2933" userDrawn="1">
          <p15:clr>
            <a:srgbClr val="F26B43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Hand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4" y="260350"/>
            <a:ext cx="11055351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3" name="Bildplatzhalter 9">
            <a:extLst>
              <a:ext uri="{FF2B5EF4-FFF2-40B4-BE49-F238E27FC236}">
                <a16:creationId xmlns:a16="http://schemas.microsoft.com/office/drawing/2014/main" id="{D756ADC2-2144-1858-8DF3-666523486CF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68494" y="1267070"/>
            <a:ext cx="2406949" cy="4708821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4799" t="-3140" r="-15563" b="-5588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5" name="Bildplatzhalter 18">
            <a:extLst>
              <a:ext uri="{FF2B5EF4-FFF2-40B4-BE49-F238E27FC236}">
                <a16:creationId xmlns:a16="http://schemas.microsoft.com/office/drawing/2014/main" id="{FF21A20D-7557-20EA-E14F-97FF913DD07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56020" y="1415624"/>
            <a:ext cx="2034885" cy="4409095"/>
          </a:xfrm>
          <a:custGeom>
            <a:avLst/>
            <a:gdLst>
              <a:gd name="connsiteX0" fmla="*/ 172848 w 1652809"/>
              <a:gd name="connsiteY0" fmla="*/ 0 h 3581230"/>
              <a:gd name="connsiteX1" fmla="*/ 341623 w 1652809"/>
              <a:gd name="connsiteY1" fmla="*/ 0 h 3581230"/>
              <a:gd name="connsiteX2" fmla="*/ 364988 w 1652809"/>
              <a:gd name="connsiteY2" fmla="*/ 23555 h 3581230"/>
              <a:gd name="connsiteX3" fmla="*/ 364988 w 1652809"/>
              <a:gd name="connsiteY3" fmla="*/ 32217 h 3581230"/>
              <a:gd name="connsiteX4" fmla="*/ 464982 w 1652809"/>
              <a:gd name="connsiteY4" fmla="*/ 132233 h 3581230"/>
              <a:gd name="connsiteX5" fmla="*/ 1187807 w 1652809"/>
              <a:gd name="connsiteY5" fmla="*/ 132233 h 3581230"/>
              <a:gd name="connsiteX6" fmla="*/ 1287800 w 1652809"/>
              <a:gd name="connsiteY6" fmla="*/ 32217 h 3581230"/>
              <a:gd name="connsiteX7" fmla="*/ 1287800 w 1652809"/>
              <a:gd name="connsiteY7" fmla="*/ 23555 h 3581230"/>
              <a:gd name="connsiteX8" fmla="*/ 1311165 w 1652809"/>
              <a:gd name="connsiteY8" fmla="*/ 0 h 3581230"/>
              <a:gd name="connsiteX9" fmla="*/ 1479940 w 1652809"/>
              <a:gd name="connsiteY9" fmla="*/ 0 h 3581230"/>
              <a:gd name="connsiteX10" fmla="*/ 1652788 w 1652809"/>
              <a:gd name="connsiteY10" fmla="*/ 172689 h 3581230"/>
              <a:gd name="connsiteX11" fmla="*/ 1652788 w 1652809"/>
              <a:gd name="connsiteY11" fmla="*/ 3408541 h 3581230"/>
              <a:gd name="connsiteX12" fmla="*/ 1652809 w 1652809"/>
              <a:gd name="connsiteY12" fmla="*/ 3408541 h 3581230"/>
              <a:gd name="connsiteX13" fmla="*/ 1479961 w 1652809"/>
              <a:gd name="connsiteY13" fmla="*/ 3581230 h 3581230"/>
              <a:gd name="connsiteX14" fmla="*/ 172848 w 1652809"/>
              <a:gd name="connsiteY14" fmla="*/ 3581230 h 3581230"/>
              <a:gd name="connsiteX15" fmla="*/ 0 w 1652809"/>
              <a:gd name="connsiteY15" fmla="*/ 3408541 h 3581230"/>
              <a:gd name="connsiteX16" fmla="*/ 0 w 1652809"/>
              <a:gd name="connsiteY16" fmla="*/ 172689 h 3581230"/>
              <a:gd name="connsiteX17" fmla="*/ 172848 w 1652809"/>
              <a:gd name="connsiteY17" fmla="*/ 0 h 358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52809" h="3581230">
                <a:moveTo>
                  <a:pt x="172848" y="0"/>
                </a:moveTo>
                <a:lnTo>
                  <a:pt x="341623" y="0"/>
                </a:lnTo>
                <a:cubicBezTo>
                  <a:pt x="354527" y="0"/>
                  <a:pt x="364988" y="10640"/>
                  <a:pt x="364988" y="23555"/>
                </a:cubicBezTo>
                <a:lnTo>
                  <a:pt x="364988" y="32217"/>
                </a:lnTo>
                <a:cubicBezTo>
                  <a:pt x="364988" y="87450"/>
                  <a:pt x="409760" y="132233"/>
                  <a:pt x="464982" y="132233"/>
                </a:cubicBezTo>
                <a:lnTo>
                  <a:pt x="1187807" y="132233"/>
                </a:lnTo>
                <a:cubicBezTo>
                  <a:pt x="1243039" y="132233"/>
                  <a:pt x="1287800" y="87460"/>
                  <a:pt x="1287800" y="32217"/>
                </a:cubicBezTo>
                <a:lnTo>
                  <a:pt x="1287800" y="23555"/>
                </a:lnTo>
                <a:cubicBezTo>
                  <a:pt x="1287800" y="10651"/>
                  <a:pt x="1298261" y="0"/>
                  <a:pt x="1311165" y="0"/>
                </a:cubicBezTo>
                <a:lnTo>
                  <a:pt x="1479940" y="0"/>
                </a:lnTo>
                <a:cubicBezTo>
                  <a:pt x="1575396" y="0"/>
                  <a:pt x="1652788" y="77211"/>
                  <a:pt x="1652788" y="172689"/>
                </a:cubicBezTo>
                <a:lnTo>
                  <a:pt x="1652788" y="3408541"/>
                </a:lnTo>
                <a:lnTo>
                  <a:pt x="1652809" y="3408541"/>
                </a:lnTo>
                <a:cubicBezTo>
                  <a:pt x="1652809" y="3504018"/>
                  <a:pt x="1575429" y="3581230"/>
                  <a:pt x="1479961" y="3581230"/>
                </a:cubicBezTo>
                <a:lnTo>
                  <a:pt x="172848" y="3581230"/>
                </a:lnTo>
                <a:cubicBezTo>
                  <a:pt x="77391" y="3581230"/>
                  <a:pt x="0" y="3504018"/>
                  <a:pt x="0" y="3408541"/>
                </a:cubicBezTo>
                <a:lnTo>
                  <a:pt x="0" y="172689"/>
                </a:lnTo>
                <a:cubicBezTo>
                  <a:pt x="0" y="77211"/>
                  <a:pt x="77381" y="0"/>
                  <a:pt x="17284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6257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 userDrawn="1">
          <p15:clr>
            <a:srgbClr val="F26B43"/>
          </p15:clr>
        </p15:guide>
        <p15:guide id="7" pos="4829" userDrawn="1">
          <p15:clr>
            <a:srgbClr val="F26B43"/>
          </p15:clr>
        </p15:guide>
        <p15:guide id="8" pos="4974" userDrawn="1">
          <p15:clr>
            <a:srgbClr val="F26B43"/>
          </p15:clr>
        </p15:guide>
        <p15:guide id="9" pos="2933" userDrawn="1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vollflächi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31D01AB-3187-372B-9602-5A9505A2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0628" y="6369749"/>
            <a:ext cx="9160352" cy="15358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Thema der Präsentation / Autor, Bereich / TT.MM.JJJJ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5B1A005-6D79-8ACE-0DBA-70F1E6E1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8879" y="6367367"/>
            <a:ext cx="633412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16181C2-E35B-76AB-3F50-C691D3F852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4607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11055350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1 / 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</p:spTree>
    <p:extLst>
      <p:ext uri="{BB962C8B-B14F-4D97-AF65-F5344CB8AC3E}">
        <p14:creationId xmlns:p14="http://schemas.microsoft.com/office/powerpoint/2010/main" val="301095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8743763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  <p:sp>
        <p:nvSpPr>
          <p:cNvPr id="4" name="Textplatzhalter 33">
            <a:extLst>
              <a:ext uri="{FF2B5EF4-FFF2-40B4-BE49-F238E27FC236}">
                <a16:creationId xmlns:a16="http://schemas.microsoft.com/office/drawing/2014/main" id="{19BEFF19-7D13-8F9C-EB71-C864E3BE68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16000" y="3429000"/>
            <a:ext cx="4302000" cy="2088000"/>
          </a:xfrm>
        </p:spPr>
        <p:txBody>
          <a:bodyPr>
            <a:noAutofit/>
          </a:bodyPr>
          <a:lstStyle>
            <a:lvl1pPr algn="r">
              <a:lnSpc>
                <a:spcPct val="90000"/>
              </a:lnSpc>
              <a:defRPr sz="160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3379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11055350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1 / 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</p:spTree>
    <p:extLst>
      <p:ext uri="{BB962C8B-B14F-4D97-AF65-F5344CB8AC3E}">
        <p14:creationId xmlns:p14="http://schemas.microsoft.com/office/powerpoint/2010/main" val="51388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8743763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  <p:sp>
        <p:nvSpPr>
          <p:cNvPr id="3" name="Textplatzhalter 33">
            <a:extLst>
              <a:ext uri="{FF2B5EF4-FFF2-40B4-BE49-F238E27FC236}">
                <a16:creationId xmlns:a16="http://schemas.microsoft.com/office/drawing/2014/main" id="{854BAAAD-F549-84B5-A3EC-FF353E1A4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16000" y="3429000"/>
            <a:ext cx="4302000" cy="2088000"/>
          </a:xfrm>
        </p:spPr>
        <p:txBody>
          <a:bodyPr>
            <a:noAutofit/>
          </a:bodyPr>
          <a:lstStyle>
            <a:lvl1pPr algn="r">
              <a:lnSpc>
                <a:spcPct val="90000"/>
              </a:lnSpc>
              <a:defRPr sz="16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4921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C1E3DD1F-49D3-2061-9788-A92348FE4B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11055350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1 / 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</p:spTree>
    <p:extLst>
      <p:ext uri="{BB962C8B-B14F-4D97-AF65-F5344CB8AC3E}">
        <p14:creationId xmlns:p14="http://schemas.microsoft.com/office/powerpoint/2010/main" val="1163959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4ED23872-2A25-5A34-D188-D504B2EFB5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8743763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  <p:sp>
        <p:nvSpPr>
          <p:cNvPr id="5" name="Textplatzhalter 33">
            <a:extLst>
              <a:ext uri="{FF2B5EF4-FFF2-40B4-BE49-F238E27FC236}">
                <a16:creationId xmlns:a16="http://schemas.microsoft.com/office/drawing/2014/main" id="{3DD8A03F-CD66-C74C-25C4-910B6729CF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16000" y="3429000"/>
            <a:ext cx="4302000" cy="2088000"/>
          </a:xfrm>
        </p:spPr>
        <p:txBody>
          <a:bodyPr>
            <a:noAutofit/>
          </a:bodyPr>
          <a:lstStyle>
            <a:lvl1pPr algn="r">
              <a:lnSpc>
                <a:spcPct val="90000"/>
              </a:lnSpc>
              <a:defRPr sz="16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6665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blauer Verlauf weiß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328DFA0A-A084-8A16-D2A0-FE2928E666B5}"/>
              </a:ext>
            </a:extLst>
          </p:cNvPr>
          <p:cNvSpPr>
            <a:spLocks noGrp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  <a:defRPr sz="18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Space Grotesk" panose="00000500000000000000" pitchFamily="2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26794-6289-AC0E-DC34-0DB541F726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326" y="3644900"/>
            <a:ext cx="11055349" cy="2165401"/>
          </a:xfrm>
        </p:spPr>
        <p:txBody>
          <a:bodyPr>
            <a:noAutofit/>
          </a:bodyPr>
          <a:lstStyle>
            <a:lvl1pPr marL="0" indent="0" algn="l">
              <a:buNone/>
              <a:defRPr sz="2600" b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Subline</a:t>
            </a:r>
            <a:r>
              <a:rPr lang="de-DE" dirty="0"/>
              <a:t>, TT.MM.JJJJ</a:t>
            </a:r>
          </a:p>
        </p:txBody>
      </p:sp>
      <p:sp>
        <p:nvSpPr>
          <p:cNvPr id="86" name="Titelplatzhalter 1">
            <a:extLst>
              <a:ext uri="{FF2B5EF4-FFF2-40B4-BE49-F238E27FC236}">
                <a16:creationId xmlns:a16="http://schemas.microsoft.com/office/drawing/2014/main" id="{42B679F5-061D-B566-E6ED-BAE9824A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1808163"/>
            <a:ext cx="11055348" cy="1476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5900"/>
              </a:lnSpc>
              <a:defRPr lang="de-DE" sz="6000" dirty="0">
                <a:solidFill>
                  <a:schemeClr val="accent2"/>
                </a:solidFill>
              </a:defRPr>
            </a:lvl1pPr>
          </a:lstStyle>
          <a:p>
            <a:pPr marL="0" lvl="0">
              <a:lnSpc>
                <a:spcPts val="6400"/>
              </a:lnSpc>
            </a:pPr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A6DE011-16EF-C5FB-091B-482E8FECA384}"/>
              </a:ext>
            </a:extLst>
          </p:cNvPr>
          <p:cNvGrpSpPr/>
          <p:nvPr userDrawn="1"/>
        </p:nvGrpSpPr>
        <p:grpSpPr>
          <a:xfrm>
            <a:off x="10013156" y="578161"/>
            <a:ext cx="1599115" cy="739861"/>
            <a:chOff x="10013156" y="578161"/>
            <a:chExt cx="1599115" cy="739861"/>
          </a:xfrm>
        </p:grpSpPr>
        <p:grpSp>
          <p:nvGrpSpPr>
            <p:cNvPr id="7" name="Grafik 14">
              <a:extLst>
                <a:ext uri="{FF2B5EF4-FFF2-40B4-BE49-F238E27FC236}">
                  <a16:creationId xmlns:a16="http://schemas.microsoft.com/office/drawing/2014/main" id="{B716EE0F-9473-1202-9DF4-8D3A1477B6D9}"/>
                </a:ext>
              </a:extLst>
            </p:cNvPr>
            <p:cNvGrpSpPr/>
            <p:nvPr/>
          </p:nvGrpSpPr>
          <p:grpSpPr>
            <a:xfrm>
              <a:off x="10828046" y="1204312"/>
              <a:ext cx="784225" cy="113710"/>
              <a:chOff x="6122088" y="3884828"/>
              <a:chExt cx="1324127" cy="191995"/>
            </a:xfrm>
            <a:solidFill>
              <a:srgbClr val="005CA9"/>
            </a:solidFill>
          </p:grpSpPr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542FEF99-407A-D2C6-4A0C-B061B14F2B79}"/>
                  </a:ext>
                </a:extLst>
              </p:cNvPr>
              <p:cNvSpPr/>
              <p:nvPr/>
            </p:nvSpPr>
            <p:spPr>
              <a:xfrm>
                <a:off x="6122088" y="3888990"/>
                <a:ext cx="98078" cy="145761"/>
              </a:xfrm>
              <a:custGeom>
                <a:avLst/>
                <a:gdLst>
                  <a:gd name="connsiteX0" fmla="*/ 23955 w 98078"/>
                  <a:gd name="connsiteY0" fmla="*/ 81210 h 145761"/>
                  <a:gd name="connsiteX1" fmla="*/ 23955 w 98078"/>
                  <a:gd name="connsiteY1" fmla="*/ 124730 h 145761"/>
                  <a:gd name="connsiteX2" fmla="*/ 47282 w 98078"/>
                  <a:gd name="connsiteY2" fmla="*/ 124730 h 145761"/>
                  <a:gd name="connsiteX3" fmla="*/ 74143 w 98078"/>
                  <a:gd name="connsiteY3" fmla="*/ 102241 h 145761"/>
                  <a:gd name="connsiteX4" fmla="*/ 50197 w 98078"/>
                  <a:gd name="connsiteY4" fmla="*/ 81210 h 145761"/>
                  <a:gd name="connsiteX5" fmla="*/ 23955 w 98078"/>
                  <a:gd name="connsiteY5" fmla="*/ 81210 h 145761"/>
                  <a:gd name="connsiteX6" fmla="*/ 23955 w 98078"/>
                  <a:gd name="connsiteY6" fmla="*/ 20412 h 145761"/>
                  <a:gd name="connsiteX7" fmla="*/ 23955 w 98078"/>
                  <a:gd name="connsiteY7" fmla="*/ 61646 h 145761"/>
                  <a:gd name="connsiteX8" fmla="*/ 43529 w 98078"/>
                  <a:gd name="connsiteY8" fmla="*/ 61646 h 145761"/>
                  <a:gd name="connsiteX9" fmla="*/ 67475 w 98078"/>
                  <a:gd name="connsiteY9" fmla="*/ 41453 h 145761"/>
                  <a:gd name="connsiteX10" fmla="*/ 42072 w 98078"/>
                  <a:gd name="connsiteY10" fmla="*/ 20422 h 145761"/>
                  <a:gd name="connsiteX11" fmla="*/ 23955 w 98078"/>
                  <a:gd name="connsiteY11" fmla="*/ 20422 h 145761"/>
                  <a:gd name="connsiteX12" fmla="*/ 10 w 98078"/>
                  <a:gd name="connsiteY12" fmla="*/ 0 h 145761"/>
                  <a:gd name="connsiteX13" fmla="*/ 43948 w 98078"/>
                  <a:gd name="connsiteY13" fmla="*/ 0 h 145761"/>
                  <a:gd name="connsiteX14" fmla="*/ 90383 w 98078"/>
                  <a:gd name="connsiteY14" fmla="*/ 38519 h 145761"/>
                  <a:gd name="connsiteX15" fmla="*/ 74552 w 98078"/>
                  <a:gd name="connsiteY15" fmla="*/ 68713 h 145761"/>
                  <a:gd name="connsiteX16" fmla="*/ 98079 w 98078"/>
                  <a:gd name="connsiteY16" fmla="*/ 103908 h 145761"/>
                  <a:gd name="connsiteX17" fmla="*/ 48101 w 98078"/>
                  <a:gd name="connsiteY17" fmla="*/ 145761 h 145761"/>
                  <a:gd name="connsiteX18" fmla="*/ 0 w 98078"/>
                  <a:gd name="connsiteY18" fmla="*/ 145761 h 145761"/>
                  <a:gd name="connsiteX19" fmla="*/ 0 w 98078"/>
                  <a:gd name="connsiteY19" fmla="*/ 0 h 14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078" h="145761">
                    <a:moveTo>
                      <a:pt x="23955" y="81210"/>
                    </a:moveTo>
                    <a:lnTo>
                      <a:pt x="23955" y="124730"/>
                    </a:lnTo>
                    <a:lnTo>
                      <a:pt x="47282" y="124730"/>
                    </a:lnTo>
                    <a:cubicBezTo>
                      <a:pt x="66237" y="124730"/>
                      <a:pt x="74143" y="117234"/>
                      <a:pt x="74143" y="102241"/>
                    </a:cubicBezTo>
                    <a:cubicBezTo>
                      <a:pt x="74143" y="88287"/>
                      <a:pt x="66437" y="81210"/>
                      <a:pt x="50197" y="81210"/>
                    </a:cubicBezTo>
                    <a:lnTo>
                      <a:pt x="23955" y="81210"/>
                    </a:lnTo>
                    <a:close/>
                    <a:moveTo>
                      <a:pt x="23955" y="20412"/>
                    </a:moveTo>
                    <a:lnTo>
                      <a:pt x="23955" y="61646"/>
                    </a:lnTo>
                    <a:lnTo>
                      <a:pt x="43529" y="61646"/>
                    </a:lnTo>
                    <a:cubicBezTo>
                      <a:pt x="62065" y="61646"/>
                      <a:pt x="67475" y="53731"/>
                      <a:pt x="67475" y="41453"/>
                    </a:cubicBezTo>
                    <a:cubicBezTo>
                      <a:pt x="67475" y="27918"/>
                      <a:pt x="62894" y="20422"/>
                      <a:pt x="42072" y="20422"/>
                    </a:cubicBezTo>
                    <a:lnTo>
                      <a:pt x="23955" y="20422"/>
                    </a:lnTo>
                    <a:close/>
                    <a:moveTo>
                      <a:pt x="10" y="0"/>
                    </a:moveTo>
                    <a:lnTo>
                      <a:pt x="43948" y="0"/>
                    </a:lnTo>
                    <a:cubicBezTo>
                      <a:pt x="73104" y="0"/>
                      <a:pt x="90383" y="8544"/>
                      <a:pt x="90383" y="38519"/>
                    </a:cubicBezTo>
                    <a:cubicBezTo>
                      <a:pt x="90383" y="48720"/>
                      <a:pt x="86430" y="64551"/>
                      <a:pt x="74552" y="68713"/>
                    </a:cubicBezTo>
                    <a:cubicBezTo>
                      <a:pt x="92669" y="73714"/>
                      <a:pt x="98079" y="89535"/>
                      <a:pt x="98079" y="103908"/>
                    </a:cubicBezTo>
                    <a:cubicBezTo>
                      <a:pt x="98079" y="133893"/>
                      <a:pt x="80172" y="145761"/>
                      <a:pt x="48101" y="145761"/>
                    </a:cubicBezTo>
                    <a:lnTo>
                      <a:pt x="0" y="145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6EF4EEF2-8A6B-31A3-6D4F-60CB40441FE7}"/>
                  </a:ext>
                </a:extLst>
              </p:cNvPr>
              <p:cNvSpPr/>
              <p:nvPr/>
            </p:nvSpPr>
            <p:spPr>
              <a:xfrm>
                <a:off x="6240998" y="3926681"/>
                <a:ext cx="85790" cy="110156"/>
              </a:xfrm>
              <a:custGeom>
                <a:avLst/>
                <a:gdLst>
                  <a:gd name="connsiteX0" fmla="*/ 23527 w 85790"/>
                  <a:gd name="connsiteY0" fmla="*/ 46025 h 110156"/>
                  <a:gd name="connsiteX1" fmla="*/ 62884 w 85790"/>
                  <a:gd name="connsiteY1" fmla="*/ 46025 h 110156"/>
                  <a:gd name="connsiteX2" fmla="*/ 57883 w 85790"/>
                  <a:gd name="connsiteY2" fmla="*/ 25203 h 110156"/>
                  <a:gd name="connsiteX3" fmla="*/ 43510 w 85790"/>
                  <a:gd name="connsiteY3" fmla="*/ 19793 h 110156"/>
                  <a:gd name="connsiteX4" fmla="*/ 28937 w 85790"/>
                  <a:gd name="connsiteY4" fmla="*/ 25203 h 110156"/>
                  <a:gd name="connsiteX5" fmla="*/ 23527 w 85790"/>
                  <a:gd name="connsiteY5" fmla="*/ 46025 h 110156"/>
                  <a:gd name="connsiteX6" fmla="*/ 85582 w 85790"/>
                  <a:gd name="connsiteY6" fmla="*/ 63722 h 110156"/>
                  <a:gd name="connsiteX7" fmla="*/ 23736 w 85790"/>
                  <a:gd name="connsiteY7" fmla="*/ 63722 h 110156"/>
                  <a:gd name="connsiteX8" fmla="*/ 29146 w 85790"/>
                  <a:gd name="connsiteY8" fmla="*/ 83506 h 110156"/>
                  <a:gd name="connsiteX9" fmla="*/ 46225 w 85790"/>
                  <a:gd name="connsiteY9" fmla="*/ 89964 h 110156"/>
                  <a:gd name="connsiteX10" fmla="*/ 74752 w 85790"/>
                  <a:gd name="connsiteY10" fmla="*/ 79753 h 110156"/>
                  <a:gd name="connsiteX11" fmla="*/ 83706 w 85790"/>
                  <a:gd name="connsiteY11" fmla="*/ 96622 h 110156"/>
                  <a:gd name="connsiteX12" fmla="*/ 43720 w 85790"/>
                  <a:gd name="connsiteY12" fmla="*/ 110157 h 110156"/>
                  <a:gd name="connsiteX13" fmla="*/ 11239 w 85790"/>
                  <a:gd name="connsiteY13" fmla="*/ 97879 h 110156"/>
                  <a:gd name="connsiteX14" fmla="*/ 0 w 85790"/>
                  <a:gd name="connsiteY14" fmla="*/ 55188 h 110156"/>
                  <a:gd name="connsiteX15" fmla="*/ 12906 w 85790"/>
                  <a:gd name="connsiteY15" fmla="*/ 11039 h 110156"/>
                  <a:gd name="connsiteX16" fmla="*/ 43520 w 85790"/>
                  <a:gd name="connsiteY16" fmla="*/ 0 h 110156"/>
                  <a:gd name="connsiteX17" fmla="*/ 74333 w 85790"/>
                  <a:gd name="connsiteY17" fmla="*/ 11039 h 110156"/>
                  <a:gd name="connsiteX18" fmla="*/ 85582 w 85790"/>
                  <a:gd name="connsiteY18" fmla="*/ 63722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90" h="110156">
                    <a:moveTo>
                      <a:pt x="23527" y="46025"/>
                    </a:moveTo>
                    <a:lnTo>
                      <a:pt x="62884" y="46025"/>
                    </a:lnTo>
                    <a:cubicBezTo>
                      <a:pt x="62465" y="35195"/>
                      <a:pt x="61636" y="29156"/>
                      <a:pt x="57883" y="25203"/>
                    </a:cubicBezTo>
                    <a:cubicBezTo>
                      <a:pt x="54550" y="21450"/>
                      <a:pt x="49549" y="19793"/>
                      <a:pt x="43510" y="19793"/>
                    </a:cubicBezTo>
                    <a:cubicBezTo>
                      <a:pt x="37471" y="19793"/>
                      <a:pt x="32471" y="21460"/>
                      <a:pt x="28937" y="25203"/>
                    </a:cubicBezTo>
                    <a:cubicBezTo>
                      <a:pt x="24984" y="29575"/>
                      <a:pt x="23946" y="34776"/>
                      <a:pt x="23527" y="46025"/>
                    </a:cubicBezTo>
                    <a:moveTo>
                      <a:pt x="85582" y="63722"/>
                    </a:moveTo>
                    <a:lnTo>
                      <a:pt x="23736" y="63722"/>
                    </a:lnTo>
                    <a:cubicBezTo>
                      <a:pt x="23946" y="74343"/>
                      <a:pt x="25194" y="78924"/>
                      <a:pt x="29146" y="83506"/>
                    </a:cubicBezTo>
                    <a:cubicBezTo>
                      <a:pt x="32690" y="87668"/>
                      <a:pt x="38729" y="89964"/>
                      <a:pt x="46225" y="89964"/>
                    </a:cubicBezTo>
                    <a:cubicBezTo>
                      <a:pt x="57674" y="89964"/>
                      <a:pt x="68294" y="85801"/>
                      <a:pt x="74752" y="79753"/>
                    </a:cubicBezTo>
                    <a:lnTo>
                      <a:pt x="83706" y="96622"/>
                    </a:lnTo>
                    <a:cubicBezTo>
                      <a:pt x="74124" y="104956"/>
                      <a:pt x="61008" y="110157"/>
                      <a:pt x="43720" y="110157"/>
                    </a:cubicBezTo>
                    <a:cubicBezTo>
                      <a:pt x="29146" y="110157"/>
                      <a:pt x="18316" y="105366"/>
                      <a:pt x="11239" y="97879"/>
                    </a:cubicBezTo>
                    <a:cubicBezTo>
                      <a:pt x="1867" y="87878"/>
                      <a:pt x="0" y="76848"/>
                      <a:pt x="0" y="55188"/>
                    </a:cubicBezTo>
                    <a:cubicBezTo>
                      <a:pt x="0" y="32909"/>
                      <a:pt x="2705" y="20831"/>
                      <a:pt x="12906" y="11039"/>
                    </a:cubicBezTo>
                    <a:cubicBezTo>
                      <a:pt x="20403" y="4582"/>
                      <a:pt x="29985" y="0"/>
                      <a:pt x="43520" y="0"/>
                    </a:cubicBezTo>
                    <a:cubicBezTo>
                      <a:pt x="57055" y="0"/>
                      <a:pt x="67466" y="4162"/>
                      <a:pt x="74333" y="11039"/>
                    </a:cubicBezTo>
                    <a:cubicBezTo>
                      <a:pt x="85173" y="22079"/>
                      <a:pt x="86411" y="37481"/>
                      <a:pt x="85582" y="63722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192EE98F-7021-A6FF-72F1-F5F9AB498FFE}"/>
                  </a:ext>
                </a:extLst>
              </p:cNvPr>
              <p:cNvSpPr/>
              <p:nvPr/>
            </p:nvSpPr>
            <p:spPr>
              <a:xfrm>
                <a:off x="6343649" y="3902316"/>
                <a:ext cx="64760" cy="133692"/>
              </a:xfrm>
              <a:custGeom>
                <a:avLst/>
                <a:gdLst>
                  <a:gd name="connsiteX0" fmla="*/ 0 w 64760"/>
                  <a:gd name="connsiteY0" fmla="*/ 26451 h 133692"/>
                  <a:gd name="connsiteX1" fmla="*/ 13325 w 64760"/>
                  <a:gd name="connsiteY1" fmla="*/ 26451 h 133692"/>
                  <a:gd name="connsiteX2" fmla="*/ 16659 w 64760"/>
                  <a:gd name="connsiteY2" fmla="*/ 0 h 133692"/>
                  <a:gd name="connsiteX3" fmla="*/ 36233 w 64760"/>
                  <a:gd name="connsiteY3" fmla="*/ 0 h 133692"/>
                  <a:gd name="connsiteX4" fmla="*/ 36233 w 64760"/>
                  <a:gd name="connsiteY4" fmla="*/ 26451 h 133692"/>
                  <a:gd name="connsiteX5" fmla="*/ 63722 w 64760"/>
                  <a:gd name="connsiteY5" fmla="*/ 26451 h 133692"/>
                  <a:gd name="connsiteX6" fmla="*/ 63722 w 64760"/>
                  <a:gd name="connsiteY6" fmla="*/ 46234 h 133692"/>
                  <a:gd name="connsiteX7" fmla="*/ 36233 w 64760"/>
                  <a:gd name="connsiteY7" fmla="*/ 46234 h 133692"/>
                  <a:gd name="connsiteX8" fmla="*/ 36233 w 64760"/>
                  <a:gd name="connsiteY8" fmla="*/ 103080 h 133692"/>
                  <a:gd name="connsiteX9" fmla="*/ 46644 w 64760"/>
                  <a:gd name="connsiteY9" fmla="*/ 113700 h 133692"/>
                  <a:gd name="connsiteX10" fmla="*/ 61008 w 64760"/>
                  <a:gd name="connsiteY10" fmla="*/ 110576 h 133692"/>
                  <a:gd name="connsiteX11" fmla="*/ 64761 w 64760"/>
                  <a:gd name="connsiteY11" fmla="*/ 128692 h 133692"/>
                  <a:gd name="connsiteX12" fmla="*/ 40605 w 64760"/>
                  <a:gd name="connsiteY12" fmla="*/ 133693 h 133692"/>
                  <a:gd name="connsiteX13" fmla="*/ 12697 w 64760"/>
                  <a:gd name="connsiteY13" fmla="*/ 105785 h 133692"/>
                  <a:gd name="connsiteX14" fmla="*/ 12697 w 64760"/>
                  <a:gd name="connsiteY14" fmla="*/ 46234 h 133692"/>
                  <a:gd name="connsiteX15" fmla="*/ 0 w 64760"/>
                  <a:gd name="connsiteY15" fmla="*/ 46234 h 133692"/>
                  <a:gd name="connsiteX16" fmla="*/ 0 w 64760"/>
                  <a:gd name="connsiteY16" fmla="*/ 26451 h 13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60" h="133692">
                    <a:moveTo>
                      <a:pt x="0" y="26451"/>
                    </a:moveTo>
                    <a:lnTo>
                      <a:pt x="13325" y="26451"/>
                    </a:lnTo>
                    <a:lnTo>
                      <a:pt x="16659" y="0"/>
                    </a:lnTo>
                    <a:lnTo>
                      <a:pt x="36233" y="0"/>
                    </a:lnTo>
                    <a:lnTo>
                      <a:pt x="36233" y="26451"/>
                    </a:lnTo>
                    <a:lnTo>
                      <a:pt x="63722" y="26451"/>
                    </a:lnTo>
                    <a:lnTo>
                      <a:pt x="63722" y="46234"/>
                    </a:lnTo>
                    <a:lnTo>
                      <a:pt x="36233" y="46234"/>
                    </a:lnTo>
                    <a:lnTo>
                      <a:pt x="36233" y="103080"/>
                    </a:lnTo>
                    <a:cubicBezTo>
                      <a:pt x="36233" y="110366"/>
                      <a:pt x="39776" y="113700"/>
                      <a:pt x="46644" y="113700"/>
                    </a:cubicBezTo>
                    <a:cubicBezTo>
                      <a:pt x="52892" y="113700"/>
                      <a:pt x="57055" y="112243"/>
                      <a:pt x="61008" y="110576"/>
                    </a:cubicBezTo>
                    <a:lnTo>
                      <a:pt x="64761" y="128692"/>
                    </a:lnTo>
                    <a:cubicBezTo>
                      <a:pt x="59341" y="131607"/>
                      <a:pt x="50597" y="133693"/>
                      <a:pt x="40605" y="133693"/>
                    </a:cubicBezTo>
                    <a:cubicBezTo>
                      <a:pt x="21031" y="133693"/>
                      <a:pt x="12697" y="122244"/>
                      <a:pt x="12697" y="105785"/>
                    </a:cubicBezTo>
                    <a:lnTo>
                      <a:pt x="12697" y="46234"/>
                    </a:lnTo>
                    <a:lnTo>
                      <a:pt x="0" y="46234"/>
                    </a:lnTo>
                    <a:lnTo>
                      <a:pt x="0" y="2645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8785F88D-094A-026B-0A26-6CB3513CAF8D}"/>
                  </a:ext>
                </a:extLst>
              </p:cNvPr>
              <p:cNvSpPr/>
              <p:nvPr/>
            </p:nvSpPr>
            <p:spPr>
              <a:xfrm>
                <a:off x="6421106" y="3902316"/>
                <a:ext cx="64760" cy="133692"/>
              </a:xfrm>
              <a:custGeom>
                <a:avLst/>
                <a:gdLst>
                  <a:gd name="connsiteX0" fmla="*/ 0 w 64760"/>
                  <a:gd name="connsiteY0" fmla="*/ 26451 h 133692"/>
                  <a:gd name="connsiteX1" fmla="*/ 13326 w 64760"/>
                  <a:gd name="connsiteY1" fmla="*/ 26451 h 133692"/>
                  <a:gd name="connsiteX2" fmla="*/ 16659 w 64760"/>
                  <a:gd name="connsiteY2" fmla="*/ 0 h 133692"/>
                  <a:gd name="connsiteX3" fmla="*/ 36233 w 64760"/>
                  <a:gd name="connsiteY3" fmla="*/ 0 h 133692"/>
                  <a:gd name="connsiteX4" fmla="*/ 36233 w 64760"/>
                  <a:gd name="connsiteY4" fmla="*/ 26451 h 133692"/>
                  <a:gd name="connsiteX5" fmla="*/ 63722 w 64760"/>
                  <a:gd name="connsiteY5" fmla="*/ 26451 h 133692"/>
                  <a:gd name="connsiteX6" fmla="*/ 63722 w 64760"/>
                  <a:gd name="connsiteY6" fmla="*/ 46234 h 133692"/>
                  <a:gd name="connsiteX7" fmla="*/ 36233 w 64760"/>
                  <a:gd name="connsiteY7" fmla="*/ 46234 h 133692"/>
                  <a:gd name="connsiteX8" fmla="*/ 36233 w 64760"/>
                  <a:gd name="connsiteY8" fmla="*/ 103080 h 133692"/>
                  <a:gd name="connsiteX9" fmla="*/ 46644 w 64760"/>
                  <a:gd name="connsiteY9" fmla="*/ 113700 h 133692"/>
                  <a:gd name="connsiteX10" fmla="*/ 61008 w 64760"/>
                  <a:gd name="connsiteY10" fmla="*/ 110576 h 133692"/>
                  <a:gd name="connsiteX11" fmla="*/ 64761 w 64760"/>
                  <a:gd name="connsiteY11" fmla="*/ 128692 h 133692"/>
                  <a:gd name="connsiteX12" fmla="*/ 40605 w 64760"/>
                  <a:gd name="connsiteY12" fmla="*/ 133693 h 133692"/>
                  <a:gd name="connsiteX13" fmla="*/ 12706 w 64760"/>
                  <a:gd name="connsiteY13" fmla="*/ 105785 h 133692"/>
                  <a:gd name="connsiteX14" fmla="*/ 12706 w 64760"/>
                  <a:gd name="connsiteY14" fmla="*/ 46234 h 133692"/>
                  <a:gd name="connsiteX15" fmla="*/ 0 w 64760"/>
                  <a:gd name="connsiteY15" fmla="*/ 46234 h 133692"/>
                  <a:gd name="connsiteX16" fmla="*/ 0 w 64760"/>
                  <a:gd name="connsiteY16" fmla="*/ 26451 h 13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60" h="133692">
                    <a:moveTo>
                      <a:pt x="0" y="26451"/>
                    </a:moveTo>
                    <a:lnTo>
                      <a:pt x="13326" y="26451"/>
                    </a:lnTo>
                    <a:lnTo>
                      <a:pt x="16659" y="0"/>
                    </a:lnTo>
                    <a:lnTo>
                      <a:pt x="36233" y="0"/>
                    </a:lnTo>
                    <a:lnTo>
                      <a:pt x="36233" y="26451"/>
                    </a:lnTo>
                    <a:lnTo>
                      <a:pt x="63722" y="26451"/>
                    </a:lnTo>
                    <a:lnTo>
                      <a:pt x="63722" y="46234"/>
                    </a:lnTo>
                    <a:lnTo>
                      <a:pt x="36233" y="46234"/>
                    </a:lnTo>
                    <a:lnTo>
                      <a:pt x="36233" y="103080"/>
                    </a:lnTo>
                    <a:cubicBezTo>
                      <a:pt x="36233" y="110366"/>
                      <a:pt x="39777" y="113700"/>
                      <a:pt x="46644" y="113700"/>
                    </a:cubicBezTo>
                    <a:cubicBezTo>
                      <a:pt x="52892" y="113700"/>
                      <a:pt x="57055" y="112243"/>
                      <a:pt x="61008" y="110576"/>
                    </a:cubicBezTo>
                    <a:lnTo>
                      <a:pt x="64761" y="128692"/>
                    </a:lnTo>
                    <a:cubicBezTo>
                      <a:pt x="59350" y="131607"/>
                      <a:pt x="50597" y="133693"/>
                      <a:pt x="40605" y="133693"/>
                    </a:cubicBezTo>
                    <a:cubicBezTo>
                      <a:pt x="21031" y="133693"/>
                      <a:pt x="12706" y="122244"/>
                      <a:pt x="12706" y="105785"/>
                    </a:cubicBezTo>
                    <a:lnTo>
                      <a:pt x="12706" y="46234"/>
                    </a:lnTo>
                    <a:lnTo>
                      <a:pt x="0" y="46234"/>
                    </a:lnTo>
                    <a:lnTo>
                      <a:pt x="0" y="2645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F680FF5-B798-977D-4BF7-D8646C75B316}"/>
                  </a:ext>
                </a:extLst>
              </p:cNvPr>
              <p:cNvSpPr/>
              <p:nvPr/>
            </p:nvSpPr>
            <p:spPr>
              <a:xfrm>
                <a:off x="6501697" y="3926681"/>
                <a:ext cx="85799" cy="110156"/>
              </a:xfrm>
              <a:custGeom>
                <a:avLst/>
                <a:gdLst>
                  <a:gd name="connsiteX0" fmla="*/ 23527 w 85799"/>
                  <a:gd name="connsiteY0" fmla="*/ 46025 h 110156"/>
                  <a:gd name="connsiteX1" fmla="*/ 62884 w 85799"/>
                  <a:gd name="connsiteY1" fmla="*/ 46025 h 110156"/>
                  <a:gd name="connsiteX2" fmla="*/ 57884 w 85799"/>
                  <a:gd name="connsiteY2" fmla="*/ 25203 h 110156"/>
                  <a:gd name="connsiteX3" fmla="*/ 43520 w 85799"/>
                  <a:gd name="connsiteY3" fmla="*/ 19793 h 110156"/>
                  <a:gd name="connsiteX4" fmla="*/ 28946 w 85799"/>
                  <a:gd name="connsiteY4" fmla="*/ 25203 h 110156"/>
                  <a:gd name="connsiteX5" fmla="*/ 23527 w 85799"/>
                  <a:gd name="connsiteY5" fmla="*/ 46025 h 110156"/>
                  <a:gd name="connsiteX6" fmla="*/ 85592 w 85799"/>
                  <a:gd name="connsiteY6" fmla="*/ 63722 h 110156"/>
                  <a:gd name="connsiteX7" fmla="*/ 23746 w 85799"/>
                  <a:gd name="connsiteY7" fmla="*/ 63722 h 110156"/>
                  <a:gd name="connsiteX8" fmla="*/ 29156 w 85799"/>
                  <a:gd name="connsiteY8" fmla="*/ 83506 h 110156"/>
                  <a:gd name="connsiteX9" fmla="*/ 46234 w 85799"/>
                  <a:gd name="connsiteY9" fmla="*/ 89964 h 110156"/>
                  <a:gd name="connsiteX10" fmla="*/ 74762 w 85799"/>
                  <a:gd name="connsiteY10" fmla="*/ 79753 h 110156"/>
                  <a:gd name="connsiteX11" fmla="*/ 83715 w 85799"/>
                  <a:gd name="connsiteY11" fmla="*/ 96622 h 110156"/>
                  <a:gd name="connsiteX12" fmla="*/ 43729 w 85799"/>
                  <a:gd name="connsiteY12" fmla="*/ 110157 h 110156"/>
                  <a:gd name="connsiteX13" fmla="*/ 11240 w 85799"/>
                  <a:gd name="connsiteY13" fmla="*/ 97879 h 110156"/>
                  <a:gd name="connsiteX14" fmla="*/ 0 w 85799"/>
                  <a:gd name="connsiteY14" fmla="*/ 55188 h 110156"/>
                  <a:gd name="connsiteX15" fmla="*/ 12906 w 85799"/>
                  <a:gd name="connsiteY15" fmla="*/ 11039 h 110156"/>
                  <a:gd name="connsiteX16" fmla="*/ 43520 w 85799"/>
                  <a:gd name="connsiteY16" fmla="*/ 0 h 110156"/>
                  <a:gd name="connsiteX17" fmla="*/ 74333 w 85799"/>
                  <a:gd name="connsiteY17" fmla="*/ 11039 h 110156"/>
                  <a:gd name="connsiteX18" fmla="*/ 85592 w 85799"/>
                  <a:gd name="connsiteY18" fmla="*/ 63722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99" h="110156">
                    <a:moveTo>
                      <a:pt x="23527" y="46025"/>
                    </a:moveTo>
                    <a:lnTo>
                      <a:pt x="62884" y="46025"/>
                    </a:lnTo>
                    <a:cubicBezTo>
                      <a:pt x="62465" y="35195"/>
                      <a:pt x="61636" y="29156"/>
                      <a:pt x="57884" y="25203"/>
                    </a:cubicBezTo>
                    <a:cubicBezTo>
                      <a:pt x="54550" y="21450"/>
                      <a:pt x="49559" y="19793"/>
                      <a:pt x="43520" y="19793"/>
                    </a:cubicBezTo>
                    <a:cubicBezTo>
                      <a:pt x="37481" y="19793"/>
                      <a:pt x="32480" y="21460"/>
                      <a:pt x="28946" y="25203"/>
                    </a:cubicBezTo>
                    <a:cubicBezTo>
                      <a:pt x="24994" y="29575"/>
                      <a:pt x="23946" y="34776"/>
                      <a:pt x="23527" y="46025"/>
                    </a:cubicBezTo>
                    <a:moveTo>
                      <a:pt x="85592" y="63722"/>
                    </a:moveTo>
                    <a:lnTo>
                      <a:pt x="23746" y="63722"/>
                    </a:lnTo>
                    <a:cubicBezTo>
                      <a:pt x="23956" y="74343"/>
                      <a:pt x="25203" y="78924"/>
                      <a:pt x="29156" y="83506"/>
                    </a:cubicBezTo>
                    <a:cubicBezTo>
                      <a:pt x="32699" y="87668"/>
                      <a:pt x="38729" y="89964"/>
                      <a:pt x="46234" y="89964"/>
                    </a:cubicBezTo>
                    <a:cubicBezTo>
                      <a:pt x="57683" y="89964"/>
                      <a:pt x="68304" y="85801"/>
                      <a:pt x="74762" y="79753"/>
                    </a:cubicBezTo>
                    <a:lnTo>
                      <a:pt x="83715" y="96622"/>
                    </a:lnTo>
                    <a:cubicBezTo>
                      <a:pt x="74133" y="104956"/>
                      <a:pt x="61017" y="110157"/>
                      <a:pt x="43729" y="110157"/>
                    </a:cubicBezTo>
                    <a:cubicBezTo>
                      <a:pt x="29156" y="110157"/>
                      <a:pt x="18326" y="105366"/>
                      <a:pt x="11240" y="97879"/>
                    </a:cubicBezTo>
                    <a:cubicBezTo>
                      <a:pt x="1877" y="87878"/>
                      <a:pt x="0" y="76848"/>
                      <a:pt x="0" y="55188"/>
                    </a:cubicBezTo>
                    <a:cubicBezTo>
                      <a:pt x="0" y="32909"/>
                      <a:pt x="2705" y="20831"/>
                      <a:pt x="12906" y="11039"/>
                    </a:cubicBezTo>
                    <a:cubicBezTo>
                      <a:pt x="20403" y="4582"/>
                      <a:pt x="29985" y="0"/>
                      <a:pt x="43520" y="0"/>
                    </a:cubicBezTo>
                    <a:cubicBezTo>
                      <a:pt x="57055" y="0"/>
                      <a:pt x="67466" y="4162"/>
                      <a:pt x="74333" y="11039"/>
                    </a:cubicBezTo>
                    <a:cubicBezTo>
                      <a:pt x="85173" y="22079"/>
                      <a:pt x="86420" y="37481"/>
                      <a:pt x="85592" y="63722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E435B1-3B9C-9170-33F0-4DE20FE96B98}"/>
                  </a:ext>
                </a:extLst>
              </p:cNvPr>
              <p:cNvSpPr/>
              <p:nvPr/>
            </p:nvSpPr>
            <p:spPr>
              <a:xfrm>
                <a:off x="6613102" y="3926681"/>
                <a:ext cx="53720" cy="108080"/>
              </a:xfrm>
              <a:custGeom>
                <a:avLst/>
                <a:gdLst>
                  <a:gd name="connsiteX0" fmla="*/ 0 w 53720"/>
                  <a:gd name="connsiteY0" fmla="*/ 108080 h 108080"/>
                  <a:gd name="connsiteX1" fmla="*/ 0 w 53720"/>
                  <a:gd name="connsiteY1" fmla="*/ 2086 h 108080"/>
                  <a:gd name="connsiteX2" fmla="*/ 19574 w 53720"/>
                  <a:gd name="connsiteY2" fmla="*/ 2086 h 108080"/>
                  <a:gd name="connsiteX3" fmla="*/ 22069 w 53720"/>
                  <a:gd name="connsiteY3" fmla="*/ 14992 h 108080"/>
                  <a:gd name="connsiteX4" fmla="*/ 22698 w 53720"/>
                  <a:gd name="connsiteY4" fmla="*/ 14992 h 108080"/>
                  <a:gd name="connsiteX5" fmla="*/ 53721 w 53720"/>
                  <a:gd name="connsiteY5" fmla="*/ 0 h 108080"/>
                  <a:gd name="connsiteX6" fmla="*/ 53721 w 53720"/>
                  <a:gd name="connsiteY6" fmla="*/ 22698 h 108080"/>
                  <a:gd name="connsiteX7" fmla="*/ 23527 w 53720"/>
                  <a:gd name="connsiteY7" fmla="*/ 35605 h 108080"/>
                  <a:gd name="connsiteX8" fmla="*/ 23527 w 53720"/>
                  <a:gd name="connsiteY8" fmla="*/ 108071 h 108080"/>
                  <a:gd name="connsiteX9" fmla="*/ 0 w 53720"/>
                  <a:gd name="connsiteY9" fmla="*/ 10807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720" h="108080">
                    <a:moveTo>
                      <a:pt x="0" y="108080"/>
                    </a:moveTo>
                    <a:lnTo>
                      <a:pt x="0" y="2086"/>
                    </a:lnTo>
                    <a:lnTo>
                      <a:pt x="19574" y="2086"/>
                    </a:lnTo>
                    <a:lnTo>
                      <a:pt x="22069" y="14992"/>
                    </a:lnTo>
                    <a:lnTo>
                      <a:pt x="22698" y="14992"/>
                    </a:lnTo>
                    <a:cubicBezTo>
                      <a:pt x="29566" y="6458"/>
                      <a:pt x="39357" y="0"/>
                      <a:pt x="53721" y="0"/>
                    </a:cubicBezTo>
                    <a:lnTo>
                      <a:pt x="53721" y="22698"/>
                    </a:lnTo>
                    <a:cubicBezTo>
                      <a:pt x="39348" y="22279"/>
                      <a:pt x="29566" y="26861"/>
                      <a:pt x="23527" y="35605"/>
                    </a:cubicBezTo>
                    <a:lnTo>
                      <a:pt x="23527" y="108071"/>
                    </a:lnTo>
                    <a:lnTo>
                      <a:pt x="0" y="10807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0C6CC962-3173-87F2-42B2-617591146BA3}"/>
                  </a:ext>
                </a:extLst>
              </p:cNvPr>
              <p:cNvSpPr/>
              <p:nvPr/>
            </p:nvSpPr>
            <p:spPr>
              <a:xfrm>
                <a:off x="6734488" y="3888990"/>
                <a:ext cx="98078" cy="145761"/>
              </a:xfrm>
              <a:custGeom>
                <a:avLst/>
                <a:gdLst>
                  <a:gd name="connsiteX0" fmla="*/ 23956 w 98078"/>
                  <a:gd name="connsiteY0" fmla="*/ 81210 h 145761"/>
                  <a:gd name="connsiteX1" fmla="*/ 23956 w 98078"/>
                  <a:gd name="connsiteY1" fmla="*/ 124730 h 145761"/>
                  <a:gd name="connsiteX2" fmla="*/ 47282 w 98078"/>
                  <a:gd name="connsiteY2" fmla="*/ 124730 h 145761"/>
                  <a:gd name="connsiteX3" fmla="*/ 74143 w 98078"/>
                  <a:gd name="connsiteY3" fmla="*/ 102241 h 145761"/>
                  <a:gd name="connsiteX4" fmla="*/ 50197 w 98078"/>
                  <a:gd name="connsiteY4" fmla="*/ 81210 h 145761"/>
                  <a:gd name="connsiteX5" fmla="*/ 23956 w 98078"/>
                  <a:gd name="connsiteY5" fmla="*/ 81210 h 145761"/>
                  <a:gd name="connsiteX6" fmla="*/ 23956 w 98078"/>
                  <a:gd name="connsiteY6" fmla="*/ 20412 h 145761"/>
                  <a:gd name="connsiteX7" fmla="*/ 23956 w 98078"/>
                  <a:gd name="connsiteY7" fmla="*/ 61646 h 145761"/>
                  <a:gd name="connsiteX8" fmla="*/ 43529 w 98078"/>
                  <a:gd name="connsiteY8" fmla="*/ 61646 h 145761"/>
                  <a:gd name="connsiteX9" fmla="*/ 67475 w 98078"/>
                  <a:gd name="connsiteY9" fmla="*/ 41453 h 145761"/>
                  <a:gd name="connsiteX10" fmla="*/ 42072 w 98078"/>
                  <a:gd name="connsiteY10" fmla="*/ 20422 h 145761"/>
                  <a:gd name="connsiteX11" fmla="*/ 23956 w 98078"/>
                  <a:gd name="connsiteY11" fmla="*/ 20422 h 145761"/>
                  <a:gd name="connsiteX12" fmla="*/ 10 w 98078"/>
                  <a:gd name="connsiteY12" fmla="*/ 0 h 145761"/>
                  <a:gd name="connsiteX13" fmla="*/ 43948 w 98078"/>
                  <a:gd name="connsiteY13" fmla="*/ 0 h 145761"/>
                  <a:gd name="connsiteX14" fmla="*/ 90383 w 98078"/>
                  <a:gd name="connsiteY14" fmla="*/ 38519 h 145761"/>
                  <a:gd name="connsiteX15" fmla="*/ 74552 w 98078"/>
                  <a:gd name="connsiteY15" fmla="*/ 68713 h 145761"/>
                  <a:gd name="connsiteX16" fmla="*/ 98079 w 98078"/>
                  <a:gd name="connsiteY16" fmla="*/ 103908 h 145761"/>
                  <a:gd name="connsiteX17" fmla="*/ 48101 w 98078"/>
                  <a:gd name="connsiteY17" fmla="*/ 145761 h 145761"/>
                  <a:gd name="connsiteX18" fmla="*/ 0 w 98078"/>
                  <a:gd name="connsiteY18" fmla="*/ 145761 h 145761"/>
                  <a:gd name="connsiteX19" fmla="*/ 0 w 98078"/>
                  <a:gd name="connsiteY19" fmla="*/ 0 h 14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078" h="145761">
                    <a:moveTo>
                      <a:pt x="23956" y="81210"/>
                    </a:moveTo>
                    <a:lnTo>
                      <a:pt x="23956" y="124730"/>
                    </a:lnTo>
                    <a:lnTo>
                      <a:pt x="47282" y="124730"/>
                    </a:lnTo>
                    <a:cubicBezTo>
                      <a:pt x="66237" y="124730"/>
                      <a:pt x="74143" y="117234"/>
                      <a:pt x="74143" y="102241"/>
                    </a:cubicBezTo>
                    <a:cubicBezTo>
                      <a:pt x="74143" y="88287"/>
                      <a:pt x="66437" y="81210"/>
                      <a:pt x="50197" y="81210"/>
                    </a:cubicBezTo>
                    <a:lnTo>
                      <a:pt x="23956" y="81210"/>
                    </a:lnTo>
                    <a:close/>
                    <a:moveTo>
                      <a:pt x="23956" y="20412"/>
                    </a:moveTo>
                    <a:lnTo>
                      <a:pt x="23956" y="61646"/>
                    </a:lnTo>
                    <a:lnTo>
                      <a:pt x="43529" y="61646"/>
                    </a:lnTo>
                    <a:cubicBezTo>
                      <a:pt x="62065" y="61646"/>
                      <a:pt x="67475" y="53731"/>
                      <a:pt x="67475" y="41453"/>
                    </a:cubicBezTo>
                    <a:cubicBezTo>
                      <a:pt x="67475" y="27918"/>
                      <a:pt x="62894" y="20422"/>
                      <a:pt x="42072" y="20422"/>
                    </a:cubicBezTo>
                    <a:lnTo>
                      <a:pt x="23956" y="20422"/>
                    </a:lnTo>
                    <a:close/>
                    <a:moveTo>
                      <a:pt x="10" y="0"/>
                    </a:moveTo>
                    <a:lnTo>
                      <a:pt x="43948" y="0"/>
                    </a:lnTo>
                    <a:cubicBezTo>
                      <a:pt x="73105" y="0"/>
                      <a:pt x="90383" y="8544"/>
                      <a:pt x="90383" y="38519"/>
                    </a:cubicBezTo>
                    <a:cubicBezTo>
                      <a:pt x="90383" y="48720"/>
                      <a:pt x="86430" y="64551"/>
                      <a:pt x="74552" y="68713"/>
                    </a:cubicBezTo>
                    <a:cubicBezTo>
                      <a:pt x="92669" y="73714"/>
                      <a:pt x="98079" y="89535"/>
                      <a:pt x="98079" y="103908"/>
                    </a:cubicBezTo>
                    <a:cubicBezTo>
                      <a:pt x="98079" y="133893"/>
                      <a:pt x="80172" y="145761"/>
                      <a:pt x="48101" y="145761"/>
                    </a:cubicBezTo>
                    <a:lnTo>
                      <a:pt x="0" y="145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80B01D2E-C922-9A1D-37A6-7605B46F2FF2}"/>
                  </a:ext>
                </a:extLst>
              </p:cNvPr>
              <p:cNvSpPr/>
              <p:nvPr/>
            </p:nvSpPr>
            <p:spPr>
              <a:xfrm>
                <a:off x="6851522" y="3926681"/>
                <a:ext cx="83915" cy="110156"/>
              </a:xfrm>
              <a:custGeom>
                <a:avLst/>
                <a:gdLst>
                  <a:gd name="connsiteX0" fmla="*/ 38938 w 83915"/>
                  <a:gd name="connsiteY0" fmla="*/ 91211 h 110156"/>
                  <a:gd name="connsiteX1" fmla="*/ 60598 w 83915"/>
                  <a:gd name="connsiteY1" fmla="*/ 80591 h 110156"/>
                  <a:gd name="connsiteX2" fmla="*/ 60598 w 83915"/>
                  <a:gd name="connsiteY2" fmla="*/ 64351 h 110156"/>
                  <a:gd name="connsiteX3" fmla="*/ 43101 w 83915"/>
                  <a:gd name="connsiteY3" fmla="*/ 63932 h 110156"/>
                  <a:gd name="connsiteX4" fmla="*/ 23527 w 83915"/>
                  <a:gd name="connsiteY4" fmla="*/ 77467 h 110156"/>
                  <a:gd name="connsiteX5" fmla="*/ 38938 w 83915"/>
                  <a:gd name="connsiteY5" fmla="*/ 91211 h 110156"/>
                  <a:gd name="connsiteX6" fmla="*/ 31652 w 83915"/>
                  <a:gd name="connsiteY6" fmla="*/ 110157 h 110156"/>
                  <a:gd name="connsiteX7" fmla="*/ 0 w 83915"/>
                  <a:gd name="connsiteY7" fmla="*/ 78715 h 110156"/>
                  <a:gd name="connsiteX8" fmla="*/ 39148 w 83915"/>
                  <a:gd name="connsiteY8" fmla="*/ 47063 h 110156"/>
                  <a:gd name="connsiteX9" fmla="*/ 60598 w 83915"/>
                  <a:gd name="connsiteY9" fmla="*/ 47482 h 110156"/>
                  <a:gd name="connsiteX10" fmla="*/ 60598 w 83915"/>
                  <a:gd name="connsiteY10" fmla="*/ 37490 h 110156"/>
                  <a:gd name="connsiteX11" fmla="*/ 42481 w 83915"/>
                  <a:gd name="connsiteY11" fmla="*/ 20203 h 110156"/>
                  <a:gd name="connsiteX12" fmla="*/ 12287 w 83915"/>
                  <a:gd name="connsiteY12" fmla="*/ 29785 h 110156"/>
                  <a:gd name="connsiteX13" fmla="*/ 4791 w 83915"/>
                  <a:gd name="connsiteY13" fmla="*/ 12287 h 110156"/>
                  <a:gd name="connsiteX14" fmla="*/ 45396 w 83915"/>
                  <a:gd name="connsiteY14" fmla="*/ 0 h 110156"/>
                  <a:gd name="connsiteX15" fmla="*/ 83915 w 83915"/>
                  <a:gd name="connsiteY15" fmla="*/ 34776 h 110156"/>
                  <a:gd name="connsiteX16" fmla="*/ 83915 w 83915"/>
                  <a:gd name="connsiteY16" fmla="*/ 108071 h 110156"/>
                  <a:gd name="connsiteX17" fmla="*/ 64341 w 83915"/>
                  <a:gd name="connsiteY17" fmla="*/ 108071 h 110156"/>
                  <a:gd name="connsiteX18" fmla="*/ 61846 w 83915"/>
                  <a:gd name="connsiteY18" fmla="*/ 97241 h 110156"/>
                  <a:gd name="connsiteX19" fmla="*/ 61226 w 83915"/>
                  <a:gd name="connsiteY19" fmla="*/ 97241 h 110156"/>
                  <a:gd name="connsiteX20" fmla="*/ 31652 w 83915"/>
                  <a:gd name="connsiteY20" fmla="*/ 110157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3915" h="110156">
                    <a:moveTo>
                      <a:pt x="38938" y="91211"/>
                    </a:moveTo>
                    <a:cubicBezTo>
                      <a:pt x="49768" y="91211"/>
                      <a:pt x="57474" y="85173"/>
                      <a:pt x="60598" y="80591"/>
                    </a:cubicBezTo>
                    <a:lnTo>
                      <a:pt x="60598" y="64351"/>
                    </a:lnTo>
                    <a:cubicBezTo>
                      <a:pt x="54769" y="64141"/>
                      <a:pt x="48520" y="63932"/>
                      <a:pt x="43101" y="63932"/>
                    </a:cubicBezTo>
                    <a:cubicBezTo>
                      <a:pt x="27479" y="63932"/>
                      <a:pt x="23527" y="68932"/>
                      <a:pt x="23527" y="77467"/>
                    </a:cubicBezTo>
                    <a:cubicBezTo>
                      <a:pt x="23527" y="86630"/>
                      <a:pt x="27899" y="91211"/>
                      <a:pt x="38938" y="91211"/>
                    </a:cubicBezTo>
                    <a:moveTo>
                      <a:pt x="31652" y="110157"/>
                    </a:moveTo>
                    <a:cubicBezTo>
                      <a:pt x="10830" y="110157"/>
                      <a:pt x="0" y="98288"/>
                      <a:pt x="0" y="78715"/>
                    </a:cubicBezTo>
                    <a:cubicBezTo>
                      <a:pt x="0" y="59350"/>
                      <a:pt x="11239" y="47063"/>
                      <a:pt x="39148" y="47063"/>
                    </a:cubicBezTo>
                    <a:cubicBezTo>
                      <a:pt x="46854" y="47063"/>
                      <a:pt x="53930" y="47273"/>
                      <a:pt x="60598" y="47482"/>
                    </a:cubicBezTo>
                    <a:lnTo>
                      <a:pt x="60598" y="37490"/>
                    </a:lnTo>
                    <a:cubicBezTo>
                      <a:pt x="60598" y="26241"/>
                      <a:pt x="54978" y="20203"/>
                      <a:pt x="42481" y="20203"/>
                    </a:cubicBezTo>
                    <a:cubicBezTo>
                      <a:pt x="31452" y="20203"/>
                      <a:pt x="19364" y="24365"/>
                      <a:pt x="12287" y="29785"/>
                    </a:cubicBezTo>
                    <a:lnTo>
                      <a:pt x="4791" y="12287"/>
                    </a:lnTo>
                    <a:cubicBezTo>
                      <a:pt x="14164" y="5001"/>
                      <a:pt x="30404" y="0"/>
                      <a:pt x="45396" y="0"/>
                    </a:cubicBezTo>
                    <a:cubicBezTo>
                      <a:pt x="71009" y="0"/>
                      <a:pt x="83915" y="11659"/>
                      <a:pt x="83915" y="34776"/>
                    </a:cubicBezTo>
                    <a:lnTo>
                      <a:pt x="83915" y="108071"/>
                    </a:lnTo>
                    <a:lnTo>
                      <a:pt x="64341" y="108071"/>
                    </a:lnTo>
                    <a:lnTo>
                      <a:pt x="61846" y="97241"/>
                    </a:lnTo>
                    <a:lnTo>
                      <a:pt x="61226" y="97241"/>
                    </a:lnTo>
                    <a:cubicBezTo>
                      <a:pt x="58093" y="100994"/>
                      <a:pt x="48939" y="110157"/>
                      <a:pt x="31652" y="110157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DC16028-02FC-B175-FA97-E2D586A2EDE0}"/>
                  </a:ext>
                </a:extLst>
              </p:cNvPr>
              <p:cNvSpPr/>
              <p:nvPr/>
            </p:nvSpPr>
            <p:spPr>
              <a:xfrm>
                <a:off x="6965422" y="3926690"/>
                <a:ext cx="85581" cy="108070"/>
              </a:xfrm>
              <a:custGeom>
                <a:avLst/>
                <a:gdLst>
                  <a:gd name="connsiteX0" fmla="*/ 0 w 85581"/>
                  <a:gd name="connsiteY0" fmla="*/ 108071 h 108070"/>
                  <a:gd name="connsiteX1" fmla="*/ 0 w 85581"/>
                  <a:gd name="connsiteY1" fmla="*/ 2076 h 108070"/>
                  <a:gd name="connsiteX2" fmla="*/ 19574 w 85581"/>
                  <a:gd name="connsiteY2" fmla="*/ 2076 h 108070"/>
                  <a:gd name="connsiteX3" fmla="*/ 22069 w 85581"/>
                  <a:gd name="connsiteY3" fmla="*/ 13116 h 108070"/>
                  <a:gd name="connsiteX4" fmla="*/ 22698 w 85581"/>
                  <a:gd name="connsiteY4" fmla="*/ 13116 h 108070"/>
                  <a:gd name="connsiteX5" fmla="*/ 53511 w 85581"/>
                  <a:gd name="connsiteY5" fmla="*/ 0 h 108070"/>
                  <a:gd name="connsiteX6" fmla="*/ 85582 w 85581"/>
                  <a:gd name="connsiteY6" fmla="*/ 31652 h 108070"/>
                  <a:gd name="connsiteX7" fmla="*/ 85582 w 85581"/>
                  <a:gd name="connsiteY7" fmla="*/ 108071 h 108070"/>
                  <a:gd name="connsiteX8" fmla="*/ 62055 w 85581"/>
                  <a:gd name="connsiteY8" fmla="*/ 108071 h 108070"/>
                  <a:gd name="connsiteX9" fmla="*/ 62055 w 85581"/>
                  <a:gd name="connsiteY9" fmla="*/ 38100 h 108070"/>
                  <a:gd name="connsiteX10" fmla="*/ 46853 w 85581"/>
                  <a:gd name="connsiteY10" fmla="*/ 21022 h 108070"/>
                  <a:gd name="connsiteX11" fmla="*/ 23536 w 85581"/>
                  <a:gd name="connsiteY11" fmla="*/ 32261 h 108070"/>
                  <a:gd name="connsiteX12" fmla="*/ 23536 w 85581"/>
                  <a:gd name="connsiteY12" fmla="*/ 108061 h 108070"/>
                  <a:gd name="connsiteX13" fmla="*/ 0 w 85581"/>
                  <a:gd name="connsiteY13" fmla="*/ 108061 h 10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581" h="108070">
                    <a:moveTo>
                      <a:pt x="0" y="108071"/>
                    </a:moveTo>
                    <a:lnTo>
                      <a:pt x="0" y="2076"/>
                    </a:lnTo>
                    <a:lnTo>
                      <a:pt x="19574" y="2076"/>
                    </a:lnTo>
                    <a:lnTo>
                      <a:pt x="22069" y="13116"/>
                    </a:lnTo>
                    <a:lnTo>
                      <a:pt x="22698" y="13116"/>
                    </a:lnTo>
                    <a:cubicBezTo>
                      <a:pt x="29565" y="6658"/>
                      <a:pt x="39148" y="0"/>
                      <a:pt x="53511" y="0"/>
                    </a:cubicBezTo>
                    <a:cubicBezTo>
                      <a:pt x="74752" y="0"/>
                      <a:pt x="85582" y="13535"/>
                      <a:pt x="85582" y="31652"/>
                    </a:cubicBezTo>
                    <a:lnTo>
                      <a:pt x="85582" y="108071"/>
                    </a:lnTo>
                    <a:lnTo>
                      <a:pt x="62055" y="108071"/>
                    </a:lnTo>
                    <a:lnTo>
                      <a:pt x="62055" y="38100"/>
                    </a:lnTo>
                    <a:cubicBezTo>
                      <a:pt x="62055" y="25603"/>
                      <a:pt x="56635" y="21022"/>
                      <a:pt x="46853" y="21022"/>
                    </a:cubicBezTo>
                    <a:cubicBezTo>
                      <a:pt x="37071" y="21022"/>
                      <a:pt x="28946" y="26432"/>
                      <a:pt x="23536" y="32261"/>
                    </a:cubicBezTo>
                    <a:lnTo>
                      <a:pt x="23536" y="108061"/>
                    </a:lnTo>
                    <a:lnTo>
                      <a:pt x="0" y="10806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8B40D2A-2375-24FB-406A-707BF91CDF69}"/>
                  </a:ext>
                </a:extLst>
              </p:cNvPr>
              <p:cNvSpPr/>
              <p:nvPr/>
            </p:nvSpPr>
            <p:spPr>
              <a:xfrm>
                <a:off x="7080989" y="3884828"/>
                <a:ext cx="89334" cy="149923"/>
              </a:xfrm>
              <a:custGeom>
                <a:avLst/>
                <a:gdLst>
                  <a:gd name="connsiteX0" fmla="*/ 0 w 89334"/>
                  <a:gd name="connsiteY0" fmla="*/ 0 h 149923"/>
                  <a:gd name="connsiteX1" fmla="*/ 0 w 89334"/>
                  <a:gd name="connsiteY1" fmla="*/ 149923 h 149923"/>
                  <a:gd name="connsiteX2" fmla="*/ 23527 w 89334"/>
                  <a:gd name="connsiteY2" fmla="*/ 149923 h 149923"/>
                  <a:gd name="connsiteX3" fmla="*/ 23527 w 89334"/>
                  <a:gd name="connsiteY3" fmla="*/ 104327 h 149923"/>
                  <a:gd name="connsiteX4" fmla="*/ 32071 w 89334"/>
                  <a:gd name="connsiteY4" fmla="*/ 104327 h 149923"/>
                  <a:gd name="connsiteX5" fmla="*/ 61017 w 89334"/>
                  <a:gd name="connsiteY5" fmla="*/ 149923 h 149923"/>
                  <a:gd name="connsiteX6" fmla="*/ 89335 w 89334"/>
                  <a:gd name="connsiteY6" fmla="*/ 149923 h 149923"/>
                  <a:gd name="connsiteX7" fmla="*/ 51225 w 89334"/>
                  <a:gd name="connsiteY7" fmla="*/ 93078 h 149923"/>
                  <a:gd name="connsiteX8" fmla="*/ 88087 w 89334"/>
                  <a:gd name="connsiteY8" fmla="*/ 43939 h 149923"/>
                  <a:gd name="connsiteX9" fmla="*/ 60808 w 89334"/>
                  <a:gd name="connsiteY9" fmla="*/ 43939 h 149923"/>
                  <a:gd name="connsiteX10" fmla="*/ 32071 w 89334"/>
                  <a:gd name="connsiteY10" fmla="*/ 83915 h 149923"/>
                  <a:gd name="connsiteX11" fmla="*/ 23527 w 89334"/>
                  <a:gd name="connsiteY11" fmla="*/ 83915 h 149923"/>
                  <a:gd name="connsiteX12" fmla="*/ 23527 w 89334"/>
                  <a:gd name="connsiteY12" fmla="*/ 0 h 149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9334" h="149923">
                    <a:moveTo>
                      <a:pt x="0" y="0"/>
                    </a:moveTo>
                    <a:lnTo>
                      <a:pt x="0" y="149923"/>
                    </a:lnTo>
                    <a:lnTo>
                      <a:pt x="23527" y="149923"/>
                    </a:lnTo>
                    <a:lnTo>
                      <a:pt x="23527" y="104327"/>
                    </a:lnTo>
                    <a:lnTo>
                      <a:pt x="32071" y="104327"/>
                    </a:lnTo>
                    <a:lnTo>
                      <a:pt x="61017" y="149923"/>
                    </a:lnTo>
                    <a:lnTo>
                      <a:pt x="89335" y="149923"/>
                    </a:lnTo>
                    <a:lnTo>
                      <a:pt x="51225" y="93078"/>
                    </a:lnTo>
                    <a:lnTo>
                      <a:pt x="88087" y="43939"/>
                    </a:lnTo>
                    <a:lnTo>
                      <a:pt x="60808" y="43939"/>
                    </a:lnTo>
                    <a:lnTo>
                      <a:pt x="32071" y="83915"/>
                    </a:lnTo>
                    <a:lnTo>
                      <a:pt x="23527" y="83915"/>
                    </a:lnTo>
                    <a:lnTo>
                      <a:pt x="23527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FD584F0-BAFB-3D2B-1C7E-5D53E7FEC707}"/>
                  </a:ext>
                </a:extLst>
              </p:cNvPr>
              <p:cNvSpPr/>
              <p:nvPr/>
            </p:nvSpPr>
            <p:spPr>
              <a:xfrm>
                <a:off x="7179058" y="3887743"/>
                <a:ext cx="41643" cy="147018"/>
              </a:xfrm>
              <a:custGeom>
                <a:avLst/>
                <a:gdLst>
                  <a:gd name="connsiteX0" fmla="*/ 26651 w 41643"/>
                  <a:gd name="connsiteY0" fmla="*/ 0 h 147018"/>
                  <a:gd name="connsiteX1" fmla="*/ 41643 w 41643"/>
                  <a:gd name="connsiteY1" fmla="*/ 13745 h 147018"/>
                  <a:gd name="connsiteX2" fmla="*/ 26651 w 41643"/>
                  <a:gd name="connsiteY2" fmla="*/ 27699 h 147018"/>
                  <a:gd name="connsiteX3" fmla="*/ 11659 w 41643"/>
                  <a:gd name="connsiteY3" fmla="*/ 13745 h 147018"/>
                  <a:gd name="connsiteX4" fmla="*/ 26651 w 41643"/>
                  <a:gd name="connsiteY4" fmla="*/ 0 h 147018"/>
                  <a:gd name="connsiteX5" fmla="*/ 0 w 41643"/>
                  <a:gd name="connsiteY5" fmla="*/ 41024 h 147018"/>
                  <a:gd name="connsiteX6" fmla="*/ 38319 w 41643"/>
                  <a:gd name="connsiteY6" fmla="*/ 41024 h 147018"/>
                  <a:gd name="connsiteX7" fmla="*/ 38319 w 41643"/>
                  <a:gd name="connsiteY7" fmla="*/ 147018 h 147018"/>
                  <a:gd name="connsiteX8" fmla="*/ 14792 w 41643"/>
                  <a:gd name="connsiteY8" fmla="*/ 147018 h 147018"/>
                  <a:gd name="connsiteX9" fmla="*/ 14792 w 41643"/>
                  <a:gd name="connsiteY9" fmla="*/ 60808 h 147018"/>
                  <a:gd name="connsiteX10" fmla="*/ 10 w 41643"/>
                  <a:gd name="connsiteY10" fmla="*/ 60808 h 147018"/>
                  <a:gd name="connsiteX11" fmla="*/ 10 w 41643"/>
                  <a:gd name="connsiteY11" fmla="*/ 41024 h 147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643" h="147018">
                    <a:moveTo>
                      <a:pt x="26651" y="0"/>
                    </a:moveTo>
                    <a:cubicBezTo>
                      <a:pt x="36024" y="0"/>
                      <a:pt x="41643" y="5620"/>
                      <a:pt x="41643" y="13745"/>
                    </a:cubicBezTo>
                    <a:cubicBezTo>
                      <a:pt x="41643" y="21869"/>
                      <a:pt x="36024" y="27699"/>
                      <a:pt x="26651" y="27699"/>
                    </a:cubicBezTo>
                    <a:cubicBezTo>
                      <a:pt x="17697" y="27699"/>
                      <a:pt x="11659" y="21869"/>
                      <a:pt x="11659" y="13745"/>
                    </a:cubicBezTo>
                    <a:cubicBezTo>
                      <a:pt x="11668" y="5620"/>
                      <a:pt x="17697" y="0"/>
                      <a:pt x="26651" y="0"/>
                    </a:cubicBezTo>
                    <a:moveTo>
                      <a:pt x="0" y="41024"/>
                    </a:moveTo>
                    <a:lnTo>
                      <a:pt x="38319" y="41024"/>
                    </a:lnTo>
                    <a:lnTo>
                      <a:pt x="38319" y="147018"/>
                    </a:lnTo>
                    <a:lnTo>
                      <a:pt x="14792" y="147018"/>
                    </a:lnTo>
                    <a:lnTo>
                      <a:pt x="14792" y="60808"/>
                    </a:lnTo>
                    <a:lnTo>
                      <a:pt x="10" y="60808"/>
                    </a:lnTo>
                    <a:lnTo>
                      <a:pt x="10" y="41024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8F7C31E3-04AB-D6FF-5B29-C457D28A7FB5}"/>
                  </a:ext>
                </a:extLst>
              </p:cNvPr>
              <p:cNvSpPr/>
              <p:nvPr/>
            </p:nvSpPr>
            <p:spPr>
              <a:xfrm>
                <a:off x="7248191" y="3926690"/>
                <a:ext cx="85582" cy="108070"/>
              </a:xfrm>
              <a:custGeom>
                <a:avLst/>
                <a:gdLst>
                  <a:gd name="connsiteX0" fmla="*/ 0 w 85582"/>
                  <a:gd name="connsiteY0" fmla="*/ 108071 h 108070"/>
                  <a:gd name="connsiteX1" fmla="*/ 0 w 85582"/>
                  <a:gd name="connsiteY1" fmla="*/ 2076 h 108070"/>
                  <a:gd name="connsiteX2" fmla="*/ 19574 w 85582"/>
                  <a:gd name="connsiteY2" fmla="*/ 2076 h 108070"/>
                  <a:gd name="connsiteX3" fmla="*/ 22070 w 85582"/>
                  <a:gd name="connsiteY3" fmla="*/ 13116 h 108070"/>
                  <a:gd name="connsiteX4" fmla="*/ 22698 w 85582"/>
                  <a:gd name="connsiteY4" fmla="*/ 13116 h 108070"/>
                  <a:gd name="connsiteX5" fmla="*/ 53512 w 85582"/>
                  <a:gd name="connsiteY5" fmla="*/ 0 h 108070"/>
                  <a:gd name="connsiteX6" fmla="*/ 85582 w 85582"/>
                  <a:gd name="connsiteY6" fmla="*/ 31652 h 108070"/>
                  <a:gd name="connsiteX7" fmla="*/ 85582 w 85582"/>
                  <a:gd name="connsiteY7" fmla="*/ 108071 h 108070"/>
                  <a:gd name="connsiteX8" fmla="*/ 62056 w 85582"/>
                  <a:gd name="connsiteY8" fmla="*/ 108071 h 108070"/>
                  <a:gd name="connsiteX9" fmla="*/ 62056 w 85582"/>
                  <a:gd name="connsiteY9" fmla="*/ 38100 h 108070"/>
                  <a:gd name="connsiteX10" fmla="*/ 46854 w 85582"/>
                  <a:gd name="connsiteY10" fmla="*/ 21022 h 108070"/>
                  <a:gd name="connsiteX11" fmla="*/ 23536 w 85582"/>
                  <a:gd name="connsiteY11" fmla="*/ 32261 h 108070"/>
                  <a:gd name="connsiteX12" fmla="*/ 23536 w 85582"/>
                  <a:gd name="connsiteY12" fmla="*/ 108061 h 108070"/>
                  <a:gd name="connsiteX13" fmla="*/ 0 w 85582"/>
                  <a:gd name="connsiteY13" fmla="*/ 108061 h 10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582" h="108070">
                    <a:moveTo>
                      <a:pt x="0" y="108071"/>
                    </a:moveTo>
                    <a:lnTo>
                      <a:pt x="0" y="2076"/>
                    </a:lnTo>
                    <a:lnTo>
                      <a:pt x="19574" y="2076"/>
                    </a:lnTo>
                    <a:lnTo>
                      <a:pt x="22070" y="13116"/>
                    </a:lnTo>
                    <a:lnTo>
                      <a:pt x="22698" y="13116"/>
                    </a:lnTo>
                    <a:cubicBezTo>
                      <a:pt x="29566" y="6658"/>
                      <a:pt x="39148" y="0"/>
                      <a:pt x="53512" y="0"/>
                    </a:cubicBezTo>
                    <a:cubicBezTo>
                      <a:pt x="74752" y="0"/>
                      <a:pt x="85582" y="13535"/>
                      <a:pt x="85582" y="31652"/>
                    </a:cubicBezTo>
                    <a:lnTo>
                      <a:pt x="85582" y="108071"/>
                    </a:lnTo>
                    <a:lnTo>
                      <a:pt x="62056" y="108071"/>
                    </a:lnTo>
                    <a:lnTo>
                      <a:pt x="62056" y="38100"/>
                    </a:lnTo>
                    <a:cubicBezTo>
                      <a:pt x="62056" y="25603"/>
                      <a:pt x="56645" y="21022"/>
                      <a:pt x="46854" y="21022"/>
                    </a:cubicBezTo>
                    <a:cubicBezTo>
                      <a:pt x="37062" y="21022"/>
                      <a:pt x="28946" y="26432"/>
                      <a:pt x="23536" y="32261"/>
                    </a:cubicBezTo>
                    <a:lnTo>
                      <a:pt x="23536" y="108061"/>
                    </a:lnTo>
                    <a:lnTo>
                      <a:pt x="0" y="10806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DF94D02A-E6B4-DF22-BCBB-E8F67AE2724D}"/>
                  </a:ext>
                </a:extLst>
              </p:cNvPr>
              <p:cNvSpPr/>
              <p:nvPr/>
            </p:nvSpPr>
            <p:spPr>
              <a:xfrm>
                <a:off x="7359176" y="3926681"/>
                <a:ext cx="87039" cy="150142"/>
              </a:xfrm>
              <a:custGeom>
                <a:avLst/>
                <a:gdLst>
                  <a:gd name="connsiteX0" fmla="*/ 42901 w 87039"/>
                  <a:gd name="connsiteY0" fmla="*/ 86630 h 150142"/>
                  <a:gd name="connsiteX1" fmla="*/ 63513 w 87039"/>
                  <a:gd name="connsiteY1" fmla="*/ 76848 h 150142"/>
                  <a:gd name="connsiteX2" fmla="*/ 63513 w 87039"/>
                  <a:gd name="connsiteY2" fmla="*/ 25203 h 150142"/>
                  <a:gd name="connsiteX3" fmla="*/ 43939 w 87039"/>
                  <a:gd name="connsiteY3" fmla="*/ 20003 h 150142"/>
                  <a:gd name="connsiteX4" fmla="*/ 29366 w 87039"/>
                  <a:gd name="connsiteY4" fmla="*/ 25832 h 150142"/>
                  <a:gd name="connsiteX5" fmla="*/ 23536 w 87039"/>
                  <a:gd name="connsiteY5" fmla="*/ 53321 h 150142"/>
                  <a:gd name="connsiteX6" fmla="*/ 28747 w 87039"/>
                  <a:gd name="connsiteY6" fmla="*/ 81020 h 150142"/>
                  <a:gd name="connsiteX7" fmla="*/ 42901 w 87039"/>
                  <a:gd name="connsiteY7" fmla="*/ 86630 h 150142"/>
                  <a:gd name="connsiteX8" fmla="*/ 44148 w 87039"/>
                  <a:gd name="connsiteY8" fmla="*/ 150143 h 150142"/>
                  <a:gd name="connsiteX9" fmla="*/ 2705 w 87039"/>
                  <a:gd name="connsiteY9" fmla="*/ 138274 h 150142"/>
                  <a:gd name="connsiteX10" fmla="*/ 10201 w 87039"/>
                  <a:gd name="connsiteY10" fmla="*/ 120367 h 150142"/>
                  <a:gd name="connsiteX11" fmla="*/ 41643 w 87039"/>
                  <a:gd name="connsiteY11" fmla="*/ 130150 h 150142"/>
                  <a:gd name="connsiteX12" fmla="*/ 63513 w 87039"/>
                  <a:gd name="connsiteY12" fmla="*/ 108909 h 150142"/>
                  <a:gd name="connsiteX13" fmla="*/ 64132 w 87039"/>
                  <a:gd name="connsiteY13" fmla="*/ 95164 h 150142"/>
                  <a:gd name="connsiteX14" fmla="*/ 63513 w 87039"/>
                  <a:gd name="connsiteY14" fmla="*/ 95164 h 150142"/>
                  <a:gd name="connsiteX15" fmla="*/ 35814 w 87039"/>
                  <a:gd name="connsiteY15" fmla="*/ 107032 h 150142"/>
                  <a:gd name="connsiteX16" fmla="*/ 10620 w 87039"/>
                  <a:gd name="connsiteY16" fmla="*/ 96622 h 150142"/>
                  <a:gd name="connsiteX17" fmla="*/ 0 w 87039"/>
                  <a:gd name="connsiteY17" fmla="*/ 53521 h 150142"/>
                  <a:gd name="connsiteX18" fmla="*/ 11030 w 87039"/>
                  <a:gd name="connsiteY18" fmla="*/ 10830 h 150142"/>
                  <a:gd name="connsiteX19" fmla="*/ 39767 w 87039"/>
                  <a:gd name="connsiteY19" fmla="*/ 0 h 150142"/>
                  <a:gd name="connsiteX20" fmla="*/ 66008 w 87039"/>
                  <a:gd name="connsiteY20" fmla="*/ 7706 h 150142"/>
                  <a:gd name="connsiteX21" fmla="*/ 67256 w 87039"/>
                  <a:gd name="connsiteY21" fmla="*/ 2086 h 150142"/>
                  <a:gd name="connsiteX22" fmla="*/ 87039 w 87039"/>
                  <a:gd name="connsiteY22" fmla="*/ 2086 h 150142"/>
                  <a:gd name="connsiteX23" fmla="*/ 87039 w 87039"/>
                  <a:gd name="connsiteY23" fmla="*/ 108909 h 150142"/>
                  <a:gd name="connsiteX24" fmla="*/ 44148 w 87039"/>
                  <a:gd name="connsiteY24" fmla="*/ 150143 h 15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7039" h="150142">
                    <a:moveTo>
                      <a:pt x="42901" y="86630"/>
                    </a:moveTo>
                    <a:cubicBezTo>
                      <a:pt x="51235" y="86630"/>
                      <a:pt x="58931" y="82677"/>
                      <a:pt x="63513" y="76848"/>
                    </a:cubicBezTo>
                    <a:lnTo>
                      <a:pt x="63513" y="25203"/>
                    </a:lnTo>
                    <a:cubicBezTo>
                      <a:pt x="57474" y="21869"/>
                      <a:pt x="51225" y="20003"/>
                      <a:pt x="43939" y="20003"/>
                    </a:cubicBezTo>
                    <a:cubicBezTo>
                      <a:pt x="38528" y="20003"/>
                      <a:pt x="33318" y="21460"/>
                      <a:pt x="29366" y="25832"/>
                    </a:cubicBezTo>
                    <a:cubicBezTo>
                      <a:pt x="24784" y="31042"/>
                      <a:pt x="23536" y="37281"/>
                      <a:pt x="23536" y="53321"/>
                    </a:cubicBezTo>
                    <a:cubicBezTo>
                      <a:pt x="23536" y="69771"/>
                      <a:pt x="24784" y="75600"/>
                      <a:pt x="28747" y="81020"/>
                    </a:cubicBezTo>
                    <a:cubicBezTo>
                      <a:pt x="31861" y="84544"/>
                      <a:pt x="36443" y="86630"/>
                      <a:pt x="42901" y="86630"/>
                    </a:cubicBezTo>
                    <a:moveTo>
                      <a:pt x="44148" y="150143"/>
                    </a:moveTo>
                    <a:cubicBezTo>
                      <a:pt x="28318" y="150143"/>
                      <a:pt x="12078" y="145142"/>
                      <a:pt x="2705" y="138274"/>
                    </a:cubicBezTo>
                    <a:lnTo>
                      <a:pt x="10201" y="120367"/>
                    </a:lnTo>
                    <a:cubicBezTo>
                      <a:pt x="17278" y="125568"/>
                      <a:pt x="30185" y="130150"/>
                      <a:pt x="41643" y="130150"/>
                    </a:cubicBezTo>
                    <a:cubicBezTo>
                      <a:pt x="57264" y="130150"/>
                      <a:pt x="63513" y="122234"/>
                      <a:pt x="63513" y="108909"/>
                    </a:cubicBezTo>
                    <a:cubicBezTo>
                      <a:pt x="63513" y="103489"/>
                      <a:pt x="63722" y="99955"/>
                      <a:pt x="64132" y="95164"/>
                    </a:cubicBezTo>
                    <a:lnTo>
                      <a:pt x="63513" y="95164"/>
                    </a:lnTo>
                    <a:cubicBezTo>
                      <a:pt x="57683" y="101622"/>
                      <a:pt x="48520" y="107032"/>
                      <a:pt x="35814" y="107032"/>
                    </a:cubicBezTo>
                    <a:cubicBezTo>
                      <a:pt x="24984" y="107032"/>
                      <a:pt x="15821" y="102660"/>
                      <a:pt x="10620" y="96622"/>
                    </a:cubicBezTo>
                    <a:cubicBezTo>
                      <a:pt x="2076" y="87039"/>
                      <a:pt x="0" y="76419"/>
                      <a:pt x="0" y="53521"/>
                    </a:cubicBezTo>
                    <a:cubicBezTo>
                      <a:pt x="0" y="31861"/>
                      <a:pt x="2295" y="19783"/>
                      <a:pt x="11030" y="10830"/>
                    </a:cubicBezTo>
                    <a:cubicBezTo>
                      <a:pt x="17697" y="3753"/>
                      <a:pt x="27070" y="0"/>
                      <a:pt x="39767" y="0"/>
                    </a:cubicBezTo>
                    <a:cubicBezTo>
                      <a:pt x="50597" y="0"/>
                      <a:pt x="59760" y="3753"/>
                      <a:pt x="66008" y="7706"/>
                    </a:cubicBezTo>
                    <a:lnTo>
                      <a:pt x="67256" y="2086"/>
                    </a:lnTo>
                    <a:lnTo>
                      <a:pt x="87039" y="2086"/>
                    </a:lnTo>
                    <a:lnTo>
                      <a:pt x="87039" y="108909"/>
                    </a:lnTo>
                    <a:cubicBezTo>
                      <a:pt x="87049" y="136608"/>
                      <a:pt x="71637" y="150143"/>
                      <a:pt x="44148" y="150143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CD1F2C13-011D-21C4-DB3C-43FC187FE771}"/>
                </a:ext>
              </a:extLst>
            </p:cNvPr>
            <p:cNvSpPr/>
            <p:nvPr/>
          </p:nvSpPr>
          <p:spPr>
            <a:xfrm>
              <a:off x="10239647" y="578161"/>
              <a:ext cx="521675" cy="521646"/>
            </a:xfrm>
            <a:custGeom>
              <a:avLst/>
              <a:gdLst>
                <a:gd name="connsiteX0" fmla="*/ 694239 w 880824"/>
                <a:gd name="connsiteY0" fmla="*/ 0 h 880776"/>
                <a:gd name="connsiteX1" fmla="*/ 694239 w 880824"/>
                <a:gd name="connsiteY1" fmla="*/ 19 h 880776"/>
                <a:gd name="connsiteX2" fmla="*/ 19 w 880824"/>
                <a:gd name="connsiteY2" fmla="*/ 694220 h 880776"/>
                <a:gd name="connsiteX3" fmla="*/ 0 w 880824"/>
                <a:gd name="connsiteY3" fmla="*/ 694220 h 880776"/>
                <a:gd name="connsiteX4" fmla="*/ 0 w 880824"/>
                <a:gd name="connsiteY4" fmla="*/ 880777 h 880776"/>
                <a:gd name="connsiteX5" fmla="*/ 19 w 880824"/>
                <a:gd name="connsiteY5" fmla="*/ 880777 h 880776"/>
                <a:gd name="connsiteX6" fmla="*/ 880824 w 880824"/>
                <a:gd name="connsiteY6" fmla="*/ 19 h 880776"/>
                <a:gd name="connsiteX7" fmla="*/ 880824 w 880824"/>
                <a:gd name="connsiteY7" fmla="*/ 0 h 880776"/>
                <a:gd name="connsiteX8" fmla="*/ 694239 w 880824"/>
                <a:gd name="connsiteY8" fmla="*/ 0 h 88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0824" h="880776">
                  <a:moveTo>
                    <a:pt x="694239" y="0"/>
                  </a:moveTo>
                  <a:lnTo>
                    <a:pt x="694239" y="19"/>
                  </a:lnTo>
                  <a:cubicBezTo>
                    <a:pt x="694239" y="382819"/>
                    <a:pt x="382819" y="694220"/>
                    <a:pt x="19" y="694220"/>
                  </a:cubicBezTo>
                  <a:lnTo>
                    <a:pt x="0" y="694220"/>
                  </a:lnTo>
                  <a:lnTo>
                    <a:pt x="0" y="880777"/>
                  </a:lnTo>
                  <a:lnTo>
                    <a:pt x="19" y="880777"/>
                  </a:lnTo>
                  <a:cubicBezTo>
                    <a:pt x="485689" y="880777"/>
                    <a:pt x="880824" y="485689"/>
                    <a:pt x="880824" y="19"/>
                  </a:cubicBezTo>
                  <a:lnTo>
                    <a:pt x="880824" y="0"/>
                  </a:lnTo>
                  <a:lnTo>
                    <a:pt x="694239" y="0"/>
                  </a:lnTo>
                  <a:close/>
                </a:path>
              </a:pathLst>
            </a:custGeom>
            <a:solidFill>
              <a:srgbClr val="005CA9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55001877-42CF-A3AE-3BFE-A21FA0FD58F9}"/>
                </a:ext>
              </a:extLst>
            </p:cNvPr>
            <p:cNvSpPr/>
            <p:nvPr/>
          </p:nvSpPr>
          <p:spPr>
            <a:xfrm>
              <a:off x="10013156" y="578161"/>
              <a:ext cx="1599092" cy="521821"/>
            </a:xfrm>
            <a:custGeom>
              <a:avLst/>
              <a:gdLst>
                <a:gd name="connsiteX0" fmla="*/ 0 w 2699994"/>
                <a:gd name="connsiteY0" fmla="*/ 0 h 881072"/>
                <a:gd name="connsiteX1" fmla="*/ 131226 w 2699994"/>
                <a:gd name="connsiteY1" fmla="*/ 0 h 881072"/>
                <a:gd name="connsiteX2" fmla="*/ 270577 w 2699994"/>
                <a:gd name="connsiteY2" fmla="*/ 115605 h 881072"/>
                <a:gd name="connsiteX3" fmla="*/ 223085 w 2699994"/>
                <a:gd name="connsiteY3" fmla="*/ 206207 h 881072"/>
                <a:gd name="connsiteX4" fmla="*/ 293694 w 2699994"/>
                <a:gd name="connsiteY4" fmla="*/ 311820 h 881072"/>
                <a:gd name="connsiteX5" fmla="*/ 144351 w 2699994"/>
                <a:gd name="connsiteY5" fmla="*/ 437417 h 881072"/>
                <a:gd name="connsiteX6" fmla="*/ 0 w 2699994"/>
                <a:gd name="connsiteY6" fmla="*/ 437417 h 881072"/>
                <a:gd name="connsiteX7" fmla="*/ 0 w 2699994"/>
                <a:gd name="connsiteY7" fmla="*/ 0 h 881072"/>
                <a:gd name="connsiteX8" fmla="*/ 71857 w 2699994"/>
                <a:gd name="connsiteY8" fmla="*/ 61236 h 881072"/>
                <a:gd name="connsiteX9" fmla="*/ 71857 w 2699994"/>
                <a:gd name="connsiteY9" fmla="*/ 184956 h 881072"/>
                <a:gd name="connsiteX10" fmla="*/ 130597 w 2699994"/>
                <a:gd name="connsiteY10" fmla="*/ 184956 h 881072"/>
                <a:gd name="connsiteX11" fmla="*/ 201835 w 2699994"/>
                <a:gd name="connsiteY11" fmla="*/ 124339 h 881072"/>
                <a:gd name="connsiteX12" fmla="*/ 126225 w 2699994"/>
                <a:gd name="connsiteY12" fmla="*/ 61227 h 881072"/>
                <a:gd name="connsiteX13" fmla="*/ 71857 w 2699994"/>
                <a:gd name="connsiteY13" fmla="*/ 61227 h 881072"/>
                <a:gd name="connsiteX14" fmla="*/ 71857 w 2699994"/>
                <a:gd name="connsiteY14" fmla="*/ 243697 h 881072"/>
                <a:gd name="connsiteX15" fmla="*/ 71857 w 2699994"/>
                <a:gd name="connsiteY15" fmla="*/ 374304 h 881072"/>
                <a:gd name="connsiteX16" fmla="*/ 141218 w 2699994"/>
                <a:gd name="connsiteY16" fmla="*/ 374304 h 881072"/>
                <a:gd name="connsiteX17" fmla="*/ 221828 w 2699994"/>
                <a:gd name="connsiteY17" fmla="*/ 306810 h 881072"/>
                <a:gd name="connsiteX18" fmla="*/ 149971 w 2699994"/>
                <a:gd name="connsiteY18" fmla="*/ 243697 h 881072"/>
                <a:gd name="connsiteX19" fmla="*/ 71857 w 2699994"/>
                <a:gd name="connsiteY19" fmla="*/ 243697 h 881072"/>
                <a:gd name="connsiteX20" fmla="*/ 382419 w 2699994"/>
                <a:gd name="connsiteY20" fmla="*/ 0 h 881072"/>
                <a:gd name="connsiteX21" fmla="*/ 513636 w 2699994"/>
                <a:gd name="connsiteY21" fmla="*/ 0 h 881072"/>
                <a:gd name="connsiteX22" fmla="*/ 652986 w 2699994"/>
                <a:gd name="connsiteY22" fmla="*/ 115605 h 881072"/>
                <a:gd name="connsiteX23" fmla="*/ 605495 w 2699994"/>
                <a:gd name="connsiteY23" fmla="*/ 206207 h 881072"/>
                <a:gd name="connsiteX24" fmla="*/ 676104 w 2699994"/>
                <a:gd name="connsiteY24" fmla="*/ 311820 h 881072"/>
                <a:gd name="connsiteX25" fmla="*/ 526761 w 2699994"/>
                <a:gd name="connsiteY25" fmla="*/ 437417 h 881072"/>
                <a:gd name="connsiteX26" fmla="*/ 382419 w 2699994"/>
                <a:gd name="connsiteY26" fmla="*/ 437417 h 881072"/>
                <a:gd name="connsiteX27" fmla="*/ 382419 w 2699994"/>
                <a:gd name="connsiteY27" fmla="*/ 0 h 881072"/>
                <a:gd name="connsiteX28" fmla="*/ 454276 w 2699994"/>
                <a:gd name="connsiteY28" fmla="*/ 61236 h 881072"/>
                <a:gd name="connsiteX29" fmla="*/ 454276 w 2699994"/>
                <a:gd name="connsiteY29" fmla="*/ 184956 h 881072"/>
                <a:gd name="connsiteX30" fmla="*/ 513017 w 2699994"/>
                <a:gd name="connsiteY30" fmla="*/ 184956 h 881072"/>
                <a:gd name="connsiteX31" fmla="*/ 584254 w 2699994"/>
                <a:gd name="connsiteY31" fmla="*/ 124339 h 881072"/>
                <a:gd name="connsiteX32" fmla="*/ 508645 w 2699994"/>
                <a:gd name="connsiteY32" fmla="*/ 61227 h 881072"/>
                <a:gd name="connsiteX33" fmla="*/ 454276 w 2699994"/>
                <a:gd name="connsiteY33" fmla="*/ 61227 h 881072"/>
                <a:gd name="connsiteX34" fmla="*/ 454276 w 2699994"/>
                <a:gd name="connsiteY34" fmla="*/ 243697 h 881072"/>
                <a:gd name="connsiteX35" fmla="*/ 454276 w 2699994"/>
                <a:gd name="connsiteY35" fmla="*/ 374304 h 881072"/>
                <a:gd name="connsiteX36" fmla="*/ 523646 w 2699994"/>
                <a:gd name="connsiteY36" fmla="*/ 374304 h 881072"/>
                <a:gd name="connsiteX37" fmla="*/ 604256 w 2699994"/>
                <a:gd name="connsiteY37" fmla="*/ 306810 h 881072"/>
                <a:gd name="connsiteX38" fmla="*/ 532390 w 2699994"/>
                <a:gd name="connsiteY38" fmla="*/ 243697 h 881072"/>
                <a:gd name="connsiteX39" fmla="*/ 454276 w 2699994"/>
                <a:gd name="connsiteY39" fmla="*/ 243697 h 881072"/>
                <a:gd name="connsiteX40" fmla="*/ 1375915 w 2699994"/>
                <a:gd name="connsiteY40" fmla="*/ 437417 h 881072"/>
                <a:gd name="connsiteX41" fmla="*/ 1507131 w 2699994"/>
                <a:gd name="connsiteY41" fmla="*/ 437417 h 881072"/>
                <a:gd name="connsiteX42" fmla="*/ 1646482 w 2699994"/>
                <a:gd name="connsiteY42" fmla="*/ 553022 h 881072"/>
                <a:gd name="connsiteX43" fmla="*/ 1598990 w 2699994"/>
                <a:gd name="connsiteY43" fmla="*/ 643623 h 881072"/>
                <a:gd name="connsiteX44" fmla="*/ 1669599 w 2699994"/>
                <a:gd name="connsiteY44" fmla="*/ 749236 h 881072"/>
                <a:gd name="connsiteX45" fmla="*/ 1520257 w 2699994"/>
                <a:gd name="connsiteY45" fmla="*/ 874833 h 881072"/>
                <a:gd name="connsiteX46" fmla="*/ 1375915 w 2699994"/>
                <a:gd name="connsiteY46" fmla="*/ 874833 h 881072"/>
                <a:gd name="connsiteX47" fmla="*/ 1375915 w 2699994"/>
                <a:gd name="connsiteY47" fmla="*/ 437417 h 881072"/>
                <a:gd name="connsiteX48" fmla="*/ 1447771 w 2699994"/>
                <a:gd name="connsiteY48" fmla="*/ 498653 h 881072"/>
                <a:gd name="connsiteX49" fmla="*/ 1447771 w 2699994"/>
                <a:gd name="connsiteY49" fmla="*/ 622373 h 881072"/>
                <a:gd name="connsiteX50" fmla="*/ 1506512 w 2699994"/>
                <a:gd name="connsiteY50" fmla="*/ 622373 h 881072"/>
                <a:gd name="connsiteX51" fmla="*/ 1577750 w 2699994"/>
                <a:gd name="connsiteY51" fmla="*/ 561756 h 881072"/>
                <a:gd name="connsiteX52" fmla="*/ 1502140 w 2699994"/>
                <a:gd name="connsiteY52" fmla="*/ 498643 h 881072"/>
                <a:gd name="connsiteX53" fmla="*/ 1447771 w 2699994"/>
                <a:gd name="connsiteY53" fmla="*/ 498643 h 881072"/>
                <a:gd name="connsiteX54" fmla="*/ 1447771 w 2699994"/>
                <a:gd name="connsiteY54" fmla="*/ 681114 h 881072"/>
                <a:gd name="connsiteX55" fmla="*/ 1447771 w 2699994"/>
                <a:gd name="connsiteY55" fmla="*/ 811720 h 881072"/>
                <a:gd name="connsiteX56" fmla="*/ 1517142 w 2699994"/>
                <a:gd name="connsiteY56" fmla="*/ 811720 h 881072"/>
                <a:gd name="connsiteX57" fmla="*/ 1597752 w 2699994"/>
                <a:gd name="connsiteY57" fmla="*/ 744226 h 881072"/>
                <a:gd name="connsiteX58" fmla="*/ 1525886 w 2699994"/>
                <a:gd name="connsiteY58" fmla="*/ 681114 h 881072"/>
                <a:gd name="connsiteX59" fmla="*/ 1447771 w 2699994"/>
                <a:gd name="connsiteY59" fmla="*/ 681114 h 881072"/>
                <a:gd name="connsiteX60" fmla="*/ 1830829 w 2699994"/>
                <a:gd name="connsiteY60" fmla="*/ 881072 h 881072"/>
                <a:gd name="connsiteX61" fmla="*/ 1735846 w 2699994"/>
                <a:gd name="connsiteY61" fmla="*/ 786727 h 881072"/>
                <a:gd name="connsiteX62" fmla="*/ 1853327 w 2699994"/>
                <a:gd name="connsiteY62" fmla="*/ 691744 h 881072"/>
                <a:gd name="connsiteX63" fmla="*/ 1918316 w 2699994"/>
                <a:gd name="connsiteY63" fmla="*/ 692991 h 881072"/>
                <a:gd name="connsiteX64" fmla="*/ 1918316 w 2699994"/>
                <a:gd name="connsiteY64" fmla="*/ 662997 h 881072"/>
                <a:gd name="connsiteX65" fmla="*/ 1863328 w 2699994"/>
                <a:gd name="connsiteY65" fmla="*/ 611134 h 881072"/>
                <a:gd name="connsiteX66" fmla="*/ 1772726 w 2699994"/>
                <a:gd name="connsiteY66" fmla="*/ 639870 h 881072"/>
                <a:gd name="connsiteX67" fmla="*/ 1750228 w 2699994"/>
                <a:gd name="connsiteY67" fmla="*/ 587388 h 881072"/>
                <a:gd name="connsiteX68" fmla="*/ 1872082 w 2699994"/>
                <a:gd name="connsiteY68" fmla="*/ 550517 h 881072"/>
                <a:gd name="connsiteX69" fmla="*/ 1988315 w 2699994"/>
                <a:gd name="connsiteY69" fmla="*/ 654872 h 881072"/>
                <a:gd name="connsiteX70" fmla="*/ 1988315 w 2699994"/>
                <a:gd name="connsiteY70" fmla="*/ 874833 h 881072"/>
                <a:gd name="connsiteX71" fmla="*/ 1928936 w 2699994"/>
                <a:gd name="connsiteY71" fmla="*/ 874833 h 881072"/>
                <a:gd name="connsiteX72" fmla="*/ 1921431 w 2699994"/>
                <a:gd name="connsiteY72" fmla="*/ 842334 h 881072"/>
                <a:gd name="connsiteX73" fmla="*/ 1919554 w 2699994"/>
                <a:gd name="connsiteY73" fmla="*/ 842334 h 881072"/>
                <a:gd name="connsiteX74" fmla="*/ 1830829 w 2699994"/>
                <a:gd name="connsiteY74" fmla="*/ 881072 h 881072"/>
                <a:gd name="connsiteX75" fmla="*/ 1852698 w 2699994"/>
                <a:gd name="connsiteY75" fmla="*/ 824208 h 881072"/>
                <a:gd name="connsiteX76" fmla="*/ 1918306 w 2699994"/>
                <a:gd name="connsiteY76" fmla="*/ 792347 h 881072"/>
                <a:gd name="connsiteX77" fmla="*/ 1918306 w 2699994"/>
                <a:gd name="connsiteY77" fmla="*/ 743598 h 881072"/>
                <a:gd name="connsiteX78" fmla="*/ 1865195 w 2699994"/>
                <a:gd name="connsiteY78" fmla="*/ 742350 h 881072"/>
                <a:gd name="connsiteX79" fmla="*/ 1806454 w 2699994"/>
                <a:gd name="connsiteY79" fmla="*/ 782965 h 881072"/>
                <a:gd name="connsiteX80" fmla="*/ 1852698 w 2699994"/>
                <a:gd name="connsiteY80" fmla="*/ 824208 h 881072"/>
                <a:gd name="connsiteX81" fmla="*/ 2082641 w 2699994"/>
                <a:gd name="connsiteY81" fmla="*/ 874833 h 881072"/>
                <a:gd name="connsiteX82" fmla="*/ 2082641 w 2699994"/>
                <a:gd name="connsiteY82" fmla="*/ 556765 h 881072"/>
                <a:gd name="connsiteX83" fmla="*/ 2140753 w 2699994"/>
                <a:gd name="connsiteY83" fmla="*/ 556765 h 881072"/>
                <a:gd name="connsiteX84" fmla="*/ 2148250 w 2699994"/>
                <a:gd name="connsiteY84" fmla="*/ 589883 h 881072"/>
                <a:gd name="connsiteX85" fmla="*/ 2150126 w 2699994"/>
                <a:gd name="connsiteY85" fmla="*/ 589883 h 881072"/>
                <a:gd name="connsiteX86" fmla="*/ 2243233 w 2699994"/>
                <a:gd name="connsiteY86" fmla="*/ 550517 h 881072"/>
                <a:gd name="connsiteX87" fmla="*/ 2338845 w 2699994"/>
                <a:gd name="connsiteY87" fmla="*/ 645500 h 881072"/>
                <a:gd name="connsiteX88" fmla="*/ 2338845 w 2699994"/>
                <a:gd name="connsiteY88" fmla="*/ 874824 h 881072"/>
                <a:gd name="connsiteX89" fmla="*/ 2268226 w 2699994"/>
                <a:gd name="connsiteY89" fmla="*/ 874824 h 881072"/>
                <a:gd name="connsiteX90" fmla="*/ 2268226 w 2699994"/>
                <a:gd name="connsiteY90" fmla="*/ 664864 h 881072"/>
                <a:gd name="connsiteX91" fmla="*/ 2222611 w 2699994"/>
                <a:gd name="connsiteY91" fmla="*/ 613629 h 881072"/>
                <a:gd name="connsiteX92" fmla="*/ 2153250 w 2699994"/>
                <a:gd name="connsiteY92" fmla="*/ 647376 h 881072"/>
                <a:gd name="connsiteX93" fmla="*/ 2153250 w 2699994"/>
                <a:gd name="connsiteY93" fmla="*/ 874824 h 881072"/>
                <a:gd name="connsiteX94" fmla="*/ 2082641 w 2699994"/>
                <a:gd name="connsiteY94" fmla="*/ 874824 h 881072"/>
                <a:gd name="connsiteX95" fmla="*/ 2528164 w 2699994"/>
                <a:gd name="connsiteY95" fmla="*/ 737978 h 881072"/>
                <a:gd name="connsiteX96" fmla="*/ 2503170 w 2699994"/>
                <a:gd name="connsiteY96" fmla="*/ 737978 h 881072"/>
                <a:gd name="connsiteX97" fmla="*/ 2503170 w 2699994"/>
                <a:gd name="connsiteY97" fmla="*/ 874824 h 881072"/>
                <a:gd name="connsiteX98" fmla="*/ 2432552 w 2699994"/>
                <a:gd name="connsiteY98" fmla="*/ 874824 h 881072"/>
                <a:gd name="connsiteX99" fmla="*/ 2432552 w 2699994"/>
                <a:gd name="connsiteY99" fmla="*/ 424910 h 881072"/>
                <a:gd name="connsiteX100" fmla="*/ 2503170 w 2699994"/>
                <a:gd name="connsiteY100" fmla="*/ 424910 h 881072"/>
                <a:gd name="connsiteX101" fmla="*/ 2503170 w 2699994"/>
                <a:gd name="connsiteY101" fmla="*/ 676742 h 881072"/>
                <a:gd name="connsiteX102" fmla="*/ 2528164 w 2699994"/>
                <a:gd name="connsiteY102" fmla="*/ 676742 h 881072"/>
                <a:gd name="connsiteX103" fmla="*/ 2615022 w 2699994"/>
                <a:gd name="connsiteY103" fmla="*/ 556765 h 881072"/>
                <a:gd name="connsiteX104" fmla="*/ 2696251 w 2699994"/>
                <a:gd name="connsiteY104" fmla="*/ 556765 h 881072"/>
                <a:gd name="connsiteX105" fmla="*/ 2586276 w 2699994"/>
                <a:gd name="connsiteY105" fmla="*/ 704231 h 881072"/>
                <a:gd name="connsiteX106" fmla="*/ 2699995 w 2699994"/>
                <a:gd name="connsiteY106" fmla="*/ 874824 h 881072"/>
                <a:gd name="connsiteX107" fmla="*/ 2615641 w 2699994"/>
                <a:gd name="connsiteY107" fmla="*/ 874824 h 881072"/>
                <a:gd name="connsiteX108" fmla="*/ 2528164 w 2699994"/>
                <a:gd name="connsiteY108" fmla="*/ 737978 h 88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99994" h="881072">
                  <a:moveTo>
                    <a:pt x="0" y="0"/>
                  </a:moveTo>
                  <a:lnTo>
                    <a:pt x="131226" y="0"/>
                  </a:lnTo>
                  <a:cubicBezTo>
                    <a:pt x="218713" y="0"/>
                    <a:pt x="270577" y="25613"/>
                    <a:pt x="270577" y="115605"/>
                  </a:cubicBezTo>
                  <a:cubicBezTo>
                    <a:pt x="270577" y="154972"/>
                    <a:pt x="257451" y="192462"/>
                    <a:pt x="223085" y="206207"/>
                  </a:cubicBezTo>
                  <a:cubicBezTo>
                    <a:pt x="277454" y="221209"/>
                    <a:pt x="293694" y="268700"/>
                    <a:pt x="293694" y="311820"/>
                  </a:cubicBezTo>
                  <a:cubicBezTo>
                    <a:pt x="293694" y="401793"/>
                    <a:pt x="240582" y="437417"/>
                    <a:pt x="144351" y="437417"/>
                  </a:cubicBezTo>
                  <a:lnTo>
                    <a:pt x="0" y="437417"/>
                  </a:lnTo>
                  <a:lnTo>
                    <a:pt x="0" y="0"/>
                  </a:lnTo>
                  <a:close/>
                  <a:moveTo>
                    <a:pt x="71857" y="61236"/>
                  </a:moveTo>
                  <a:lnTo>
                    <a:pt x="71857" y="184956"/>
                  </a:lnTo>
                  <a:lnTo>
                    <a:pt x="130597" y="184956"/>
                  </a:lnTo>
                  <a:cubicBezTo>
                    <a:pt x="186214" y="184956"/>
                    <a:pt x="201835" y="161211"/>
                    <a:pt x="201835" y="124339"/>
                  </a:cubicBezTo>
                  <a:cubicBezTo>
                    <a:pt x="201835" y="83725"/>
                    <a:pt x="188709" y="61227"/>
                    <a:pt x="126225" y="61227"/>
                  </a:cubicBezTo>
                  <a:lnTo>
                    <a:pt x="71857" y="61227"/>
                  </a:lnTo>
                  <a:close/>
                  <a:moveTo>
                    <a:pt x="71857" y="243697"/>
                  </a:moveTo>
                  <a:lnTo>
                    <a:pt x="71857" y="374304"/>
                  </a:lnTo>
                  <a:lnTo>
                    <a:pt x="141218" y="374304"/>
                  </a:lnTo>
                  <a:cubicBezTo>
                    <a:pt x="198711" y="374304"/>
                    <a:pt x="221828" y="351806"/>
                    <a:pt x="221828" y="306810"/>
                  </a:cubicBezTo>
                  <a:cubicBezTo>
                    <a:pt x="221828" y="264947"/>
                    <a:pt x="198711" y="243697"/>
                    <a:pt x="149971" y="243697"/>
                  </a:cubicBezTo>
                  <a:lnTo>
                    <a:pt x="71857" y="243697"/>
                  </a:lnTo>
                  <a:close/>
                  <a:moveTo>
                    <a:pt x="382419" y="0"/>
                  </a:moveTo>
                  <a:lnTo>
                    <a:pt x="513636" y="0"/>
                  </a:lnTo>
                  <a:cubicBezTo>
                    <a:pt x="601113" y="0"/>
                    <a:pt x="652986" y="25613"/>
                    <a:pt x="652986" y="115605"/>
                  </a:cubicBezTo>
                  <a:cubicBezTo>
                    <a:pt x="652986" y="154972"/>
                    <a:pt x="639861" y="192462"/>
                    <a:pt x="605495" y="206207"/>
                  </a:cubicBezTo>
                  <a:cubicBezTo>
                    <a:pt x="659854" y="221209"/>
                    <a:pt x="676104" y="268700"/>
                    <a:pt x="676104" y="311820"/>
                  </a:cubicBezTo>
                  <a:cubicBezTo>
                    <a:pt x="676104" y="401793"/>
                    <a:pt x="622992" y="437417"/>
                    <a:pt x="526761" y="437417"/>
                  </a:cubicBezTo>
                  <a:lnTo>
                    <a:pt x="382419" y="437417"/>
                  </a:lnTo>
                  <a:lnTo>
                    <a:pt x="382419" y="0"/>
                  </a:lnTo>
                  <a:close/>
                  <a:moveTo>
                    <a:pt x="454276" y="61236"/>
                  </a:moveTo>
                  <a:lnTo>
                    <a:pt x="454276" y="184956"/>
                  </a:lnTo>
                  <a:lnTo>
                    <a:pt x="513017" y="184956"/>
                  </a:lnTo>
                  <a:cubicBezTo>
                    <a:pt x="568633" y="184956"/>
                    <a:pt x="584254" y="161211"/>
                    <a:pt x="584254" y="124339"/>
                  </a:cubicBezTo>
                  <a:cubicBezTo>
                    <a:pt x="584254" y="83725"/>
                    <a:pt x="571129" y="61227"/>
                    <a:pt x="508645" y="61227"/>
                  </a:cubicBezTo>
                  <a:lnTo>
                    <a:pt x="454276" y="61227"/>
                  </a:lnTo>
                  <a:close/>
                  <a:moveTo>
                    <a:pt x="454276" y="243697"/>
                  </a:moveTo>
                  <a:lnTo>
                    <a:pt x="454276" y="374304"/>
                  </a:lnTo>
                  <a:lnTo>
                    <a:pt x="523646" y="374304"/>
                  </a:lnTo>
                  <a:cubicBezTo>
                    <a:pt x="581130" y="374304"/>
                    <a:pt x="604256" y="351806"/>
                    <a:pt x="604256" y="306810"/>
                  </a:cubicBezTo>
                  <a:cubicBezTo>
                    <a:pt x="604256" y="264947"/>
                    <a:pt x="581130" y="243697"/>
                    <a:pt x="532390" y="243697"/>
                  </a:cubicBezTo>
                  <a:lnTo>
                    <a:pt x="454276" y="243697"/>
                  </a:lnTo>
                  <a:close/>
                  <a:moveTo>
                    <a:pt x="1375915" y="437417"/>
                  </a:moveTo>
                  <a:lnTo>
                    <a:pt x="1507131" y="437417"/>
                  </a:lnTo>
                  <a:cubicBezTo>
                    <a:pt x="1594609" y="437417"/>
                    <a:pt x="1646482" y="463029"/>
                    <a:pt x="1646482" y="553022"/>
                  </a:cubicBezTo>
                  <a:cubicBezTo>
                    <a:pt x="1646482" y="592388"/>
                    <a:pt x="1633357" y="629879"/>
                    <a:pt x="1598990" y="643623"/>
                  </a:cubicBezTo>
                  <a:cubicBezTo>
                    <a:pt x="1653350" y="658625"/>
                    <a:pt x="1669599" y="706117"/>
                    <a:pt x="1669599" y="749236"/>
                  </a:cubicBezTo>
                  <a:cubicBezTo>
                    <a:pt x="1669599" y="839210"/>
                    <a:pt x="1616488" y="874833"/>
                    <a:pt x="1520257" y="874833"/>
                  </a:cubicBezTo>
                  <a:lnTo>
                    <a:pt x="1375915" y="874833"/>
                  </a:lnTo>
                  <a:lnTo>
                    <a:pt x="1375915" y="437417"/>
                  </a:lnTo>
                  <a:close/>
                  <a:moveTo>
                    <a:pt x="1447771" y="498653"/>
                  </a:moveTo>
                  <a:lnTo>
                    <a:pt x="1447771" y="622373"/>
                  </a:lnTo>
                  <a:lnTo>
                    <a:pt x="1506512" y="622373"/>
                  </a:lnTo>
                  <a:cubicBezTo>
                    <a:pt x="1562129" y="622373"/>
                    <a:pt x="1577750" y="598627"/>
                    <a:pt x="1577750" y="561756"/>
                  </a:cubicBezTo>
                  <a:cubicBezTo>
                    <a:pt x="1577750" y="521141"/>
                    <a:pt x="1564624" y="498643"/>
                    <a:pt x="1502140" y="498643"/>
                  </a:cubicBezTo>
                  <a:lnTo>
                    <a:pt x="1447771" y="498643"/>
                  </a:lnTo>
                  <a:close/>
                  <a:moveTo>
                    <a:pt x="1447771" y="681114"/>
                  </a:moveTo>
                  <a:lnTo>
                    <a:pt x="1447771" y="811720"/>
                  </a:lnTo>
                  <a:lnTo>
                    <a:pt x="1517142" y="811720"/>
                  </a:lnTo>
                  <a:cubicBezTo>
                    <a:pt x="1574625" y="811720"/>
                    <a:pt x="1597752" y="789222"/>
                    <a:pt x="1597752" y="744226"/>
                  </a:cubicBezTo>
                  <a:cubicBezTo>
                    <a:pt x="1597752" y="702364"/>
                    <a:pt x="1574625" y="681114"/>
                    <a:pt x="1525886" y="681114"/>
                  </a:cubicBezTo>
                  <a:lnTo>
                    <a:pt x="1447771" y="681114"/>
                  </a:lnTo>
                  <a:close/>
                  <a:moveTo>
                    <a:pt x="1830829" y="881072"/>
                  </a:moveTo>
                  <a:cubicBezTo>
                    <a:pt x="1768964" y="881072"/>
                    <a:pt x="1735846" y="845458"/>
                    <a:pt x="1735846" y="786727"/>
                  </a:cubicBezTo>
                  <a:cubicBezTo>
                    <a:pt x="1735846" y="728615"/>
                    <a:pt x="1770212" y="691744"/>
                    <a:pt x="1853327" y="691744"/>
                  </a:cubicBezTo>
                  <a:cubicBezTo>
                    <a:pt x="1876444" y="691744"/>
                    <a:pt x="1898313" y="692372"/>
                    <a:pt x="1918316" y="692991"/>
                  </a:cubicBezTo>
                  <a:lnTo>
                    <a:pt x="1918316" y="662997"/>
                  </a:lnTo>
                  <a:cubicBezTo>
                    <a:pt x="1918316" y="629260"/>
                    <a:pt x="1901447" y="611134"/>
                    <a:pt x="1863328" y="611134"/>
                  </a:cubicBezTo>
                  <a:cubicBezTo>
                    <a:pt x="1830219" y="611134"/>
                    <a:pt x="1793967" y="623621"/>
                    <a:pt x="1772726" y="639870"/>
                  </a:cubicBezTo>
                  <a:lnTo>
                    <a:pt x="1750228" y="587388"/>
                  </a:lnTo>
                  <a:cubicBezTo>
                    <a:pt x="1778346" y="565518"/>
                    <a:pt x="1827085" y="550517"/>
                    <a:pt x="1872082" y="550517"/>
                  </a:cubicBezTo>
                  <a:cubicBezTo>
                    <a:pt x="1949568" y="550517"/>
                    <a:pt x="1988315" y="585511"/>
                    <a:pt x="1988315" y="654872"/>
                  </a:cubicBezTo>
                  <a:lnTo>
                    <a:pt x="1988315" y="874833"/>
                  </a:lnTo>
                  <a:lnTo>
                    <a:pt x="1928936" y="874833"/>
                  </a:lnTo>
                  <a:lnTo>
                    <a:pt x="1921431" y="842334"/>
                  </a:lnTo>
                  <a:lnTo>
                    <a:pt x="1919554" y="842334"/>
                  </a:lnTo>
                  <a:cubicBezTo>
                    <a:pt x="1910182" y="853583"/>
                    <a:pt x="1882683" y="881072"/>
                    <a:pt x="1830829" y="881072"/>
                  </a:cubicBezTo>
                  <a:close/>
                  <a:moveTo>
                    <a:pt x="1852698" y="824208"/>
                  </a:moveTo>
                  <a:cubicBezTo>
                    <a:pt x="1885188" y="824208"/>
                    <a:pt x="1908315" y="806091"/>
                    <a:pt x="1918306" y="792347"/>
                  </a:cubicBezTo>
                  <a:lnTo>
                    <a:pt x="1918306" y="743598"/>
                  </a:lnTo>
                  <a:cubicBezTo>
                    <a:pt x="1900809" y="742969"/>
                    <a:pt x="1882064" y="742350"/>
                    <a:pt x="1865195" y="742350"/>
                  </a:cubicBezTo>
                  <a:cubicBezTo>
                    <a:pt x="1818323" y="742350"/>
                    <a:pt x="1806454" y="757352"/>
                    <a:pt x="1806454" y="782965"/>
                  </a:cubicBezTo>
                  <a:cubicBezTo>
                    <a:pt x="1806454" y="810473"/>
                    <a:pt x="1819570" y="824208"/>
                    <a:pt x="1852698" y="824208"/>
                  </a:cubicBezTo>
                  <a:close/>
                  <a:moveTo>
                    <a:pt x="2082641" y="874833"/>
                  </a:moveTo>
                  <a:lnTo>
                    <a:pt x="2082641" y="556765"/>
                  </a:lnTo>
                  <a:lnTo>
                    <a:pt x="2140753" y="556765"/>
                  </a:lnTo>
                  <a:lnTo>
                    <a:pt x="2148250" y="589883"/>
                  </a:lnTo>
                  <a:lnTo>
                    <a:pt x="2150126" y="589883"/>
                  </a:lnTo>
                  <a:cubicBezTo>
                    <a:pt x="2171367" y="570509"/>
                    <a:pt x="2199494" y="550517"/>
                    <a:pt x="2243233" y="550517"/>
                  </a:cubicBezTo>
                  <a:cubicBezTo>
                    <a:pt x="2306965" y="550517"/>
                    <a:pt x="2338845" y="591131"/>
                    <a:pt x="2338845" y="645500"/>
                  </a:cubicBezTo>
                  <a:lnTo>
                    <a:pt x="2338845" y="874824"/>
                  </a:lnTo>
                  <a:lnTo>
                    <a:pt x="2268226" y="874824"/>
                  </a:lnTo>
                  <a:lnTo>
                    <a:pt x="2268226" y="664864"/>
                  </a:lnTo>
                  <a:cubicBezTo>
                    <a:pt x="2268226" y="627383"/>
                    <a:pt x="2251977" y="613629"/>
                    <a:pt x="2222611" y="613629"/>
                  </a:cubicBezTo>
                  <a:cubicBezTo>
                    <a:pt x="2193874" y="613629"/>
                    <a:pt x="2169490" y="629879"/>
                    <a:pt x="2153250" y="647376"/>
                  </a:cubicBezTo>
                  <a:lnTo>
                    <a:pt x="2153250" y="874824"/>
                  </a:lnTo>
                  <a:lnTo>
                    <a:pt x="2082641" y="874824"/>
                  </a:lnTo>
                  <a:close/>
                  <a:moveTo>
                    <a:pt x="2528164" y="737978"/>
                  </a:moveTo>
                  <a:lnTo>
                    <a:pt x="2503170" y="737978"/>
                  </a:lnTo>
                  <a:lnTo>
                    <a:pt x="2503170" y="874824"/>
                  </a:lnTo>
                  <a:lnTo>
                    <a:pt x="2432552" y="874824"/>
                  </a:lnTo>
                  <a:lnTo>
                    <a:pt x="2432552" y="424910"/>
                  </a:lnTo>
                  <a:lnTo>
                    <a:pt x="2503170" y="424910"/>
                  </a:lnTo>
                  <a:lnTo>
                    <a:pt x="2503170" y="676742"/>
                  </a:lnTo>
                  <a:lnTo>
                    <a:pt x="2528164" y="676742"/>
                  </a:lnTo>
                  <a:lnTo>
                    <a:pt x="2615022" y="556765"/>
                  </a:lnTo>
                  <a:lnTo>
                    <a:pt x="2696251" y="556765"/>
                  </a:lnTo>
                  <a:lnTo>
                    <a:pt x="2586276" y="704231"/>
                  </a:lnTo>
                  <a:lnTo>
                    <a:pt x="2699995" y="874824"/>
                  </a:lnTo>
                  <a:lnTo>
                    <a:pt x="2615641" y="874824"/>
                  </a:lnTo>
                  <a:lnTo>
                    <a:pt x="2528164" y="737978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B927FF10-B7F2-1EA8-FA25-071095022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5937250"/>
            <a:ext cx="11055350" cy="611188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17.11.2023 / Max Mustermann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833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spaltiges Review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EE83A31A-E339-7D93-D9F7-2C157BADC0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8325" y="569914"/>
            <a:ext cx="2600177" cy="1578702"/>
          </a:xfr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D3CFC929-B8EB-BCF5-2956-98F93CB927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86286" y="569914"/>
            <a:ext cx="2600177" cy="1578702"/>
          </a:xfr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2">
            <a:extLst>
              <a:ext uri="{FF2B5EF4-FFF2-40B4-BE49-F238E27FC236}">
                <a16:creationId xmlns:a16="http://schemas.microsoft.com/office/drawing/2014/main" id="{4D26F3B3-2E67-8D04-BD95-FEF6C51CAA2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4185" y="569914"/>
            <a:ext cx="2600177" cy="1578702"/>
          </a:xfr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Bildplatzhalter 12">
            <a:extLst>
              <a:ext uri="{FF2B5EF4-FFF2-40B4-BE49-F238E27FC236}">
                <a16:creationId xmlns:a16="http://schemas.microsoft.com/office/drawing/2014/main" id="{D200F033-3C80-A30D-DB03-E3AF16C7EF1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20175" y="569914"/>
            <a:ext cx="2600177" cy="1578702"/>
          </a:xfr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C3FA9B8-66CD-9F50-E8BE-A15A98F60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325" y="2148616"/>
            <a:ext cx="2600177" cy="3067518"/>
          </a:xfrm>
          <a:solidFill>
            <a:schemeClr val="accent3"/>
          </a:solidFill>
        </p:spPr>
        <p:txBody>
          <a:bodyPr lIns="144000" tIns="216000" rIns="144000" bIns="216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10F6226A-8A67-0D9B-4241-123B5D8CD4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6286" y="2148616"/>
            <a:ext cx="2600177" cy="3067518"/>
          </a:xfrm>
          <a:solidFill>
            <a:schemeClr val="accent3"/>
          </a:solidFill>
        </p:spPr>
        <p:txBody>
          <a:bodyPr lIns="144000" tIns="216000" rIns="144000" bIns="216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732D6CF1-0297-AC43-0E72-E78D14EA4F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185" y="2148616"/>
            <a:ext cx="2600177" cy="3067518"/>
          </a:xfrm>
          <a:solidFill>
            <a:schemeClr val="accent3"/>
          </a:solidFill>
        </p:spPr>
        <p:txBody>
          <a:bodyPr lIns="144000" tIns="216000" rIns="144000" bIns="216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66C9A492-1751-2091-D06B-F924C65F9D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20175" y="2148616"/>
            <a:ext cx="2600177" cy="3067518"/>
          </a:xfrm>
          <a:solidFill>
            <a:schemeClr val="accent3"/>
          </a:solidFill>
        </p:spPr>
        <p:txBody>
          <a:bodyPr lIns="144000" tIns="216000" rIns="144000" bIns="216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222AE954-0187-0E65-D2DB-1547DBF78EB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8325" y="5216133"/>
            <a:ext cx="2600177" cy="710797"/>
          </a:xfrm>
          <a:solidFill>
            <a:schemeClr val="accent2"/>
          </a:solidFill>
        </p:spPr>
        <p:txBody>
          <a:bodyPr lIns="144000" tIns="216000" rIns="144000" bIns="216000" anchor="ctr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de-DE" dirty="0"/>
              <a:t>Stichwort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02792FD1-093B-1CE7-5CCA-5BECE3762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6286" y="5216133"/>
            <a:ext cx="2600177" cy="710797"/>
          </a:xfrm>
          <a:solidFill>
            <a:schemeClr val="accent2"/>
          </a:solidFill>
        </p:spPr>
        <p:txBody>
          <a:bodyPr lIns="144000" tIns="216000" rIns="144000" bIns="216000" anchor="ctr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de-DE" dirty="0"/>
              <a:t>Stichwort</a:t>
            </a:r>
          </a:p>
        </p:txBody>
      </p:sp>
      <p:sp>
        <p:nvSpPr>
          <p:cNvPr id="22" name="Textplatzhalter 15">
            <a:extLst>
              <a:ext uri="{FF2B5EF4-FFF2-40B4-BE49-F238E27FC236}">
                <a16:creationId xmlns:a16="http://schemas.microsoft.com/office/drawing/2014/main" id="{4CDD859D-DC5A-9CD6-BC41-8B88574A63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4185" y="5216133"/>
            <a:ext cx="2600177" cy="710797"/>
          </a:xfrm>
          <a:solidFill>
            <a:schemeClr val="accent2"/>
          </a:solidFill>
        </p:spPr>
        <p:txBody>
          <a:bodyPr lIns="144000" tIns="216000" rIns="144000" bIns="216000" anchor="ctr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de-DE" dirty="0"/>
              <a:t>Stichwort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1C74BAAA-A8E2-2A5D-8602-E70BE12EE3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0175" y="5216133"/>
            <a:ext cx="2600177" cy="710797"/>
          </a:xfrm>
          <a:solidFill>
            <a:schemeClr val="accent2"/>
          </a:solidFill>
        </p:spPr>
        <p:txBody>
          <a:bodyPr lIns="144000" tIns="216000" rIns="144000" bIns="216000" anchor="ctr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de-DE" dirty="0"/>
              <a:t>Stichwort</a:t>
            </a: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52429632-D75F-9613-67E2-5CD2AC12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25" name="Fußzeilenplatzhalter 2">
            <a:extLst>
              <a:ext uri="{FF2B5EF4-FFF2-40B4-BE49-F238E27FC236}">
                <a16:creationId xmlns:a16="http://schemas.microsoft.com/office/drawing/2014/main" id="{7C74C983-F113-66E4-1D85-6021D78C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5139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1997" userDrawn="1">
          <p15:clr>
            <a:srgbClr val="F26B43"/>
          </p15:clr>
        </p15:guide>
        <p15:guide id="15" pos="2133" userDrawn="1">
          <p15:clr>
            <a:srgbClr val="F26B43"/>
          </p15:clr>
        </p15:guide>
        <p15:guide id="16" pos="5546" userDrawn="1">
          <p15:clr>
            <a:srgbClr val="F26B43"/>
          </p15:clr>
        </p15:guide>
        <p15:guide id="17" pos="3771" userDrawn="1">
          <p15:clr>
            <a:srgbClr val="F26B43"/>
          </p15:clr>
        </p15:guide>
        <p15:guide id="18" pos="3908" userDrawn="1">
          <p15:clr>
            <a:srgbClr val="F26B43"/>
          </p15:clr>
        </p15:guide>
        <p15:guide id="19" pos="5682" userDrawn="1">
          <p15:clr>
            <a:srgbClr val="F26B43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spaltiges Review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C3FA9B8-66CD-9F50-E8BE-A15A98F60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325" y="1808163"/>
            <a:ext cx="2600177" cy="4119561"/>
          </a:xfrm>
          <a:solidFill>
            <a:schemeClr val="accent3"/>
          </a:solidFill>
        </p:spPr>
        <p:txBody>
          <a:bodyPr lIns="144000" tIns="684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10F6226A-8A67-0D9B-4241-123B5D8CD4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6286" y="1808163"/>
            <a:ext cx="2600177" cy="4119561"/>
          </a:xfrm>
          <a:solidFill>
            <a:schemeClr val="accent3"/>
          </a:solidFill>
        </p:spPr>
        <p:txBody>
          <a:bodyPr lIns="144000" tIns="684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732D6CF1-0297-AC43-0E72-E78D14EA4F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185" y="1808163"/>
            <a:ext cx="2600177" cy="4119561"/>
          </a:xfrm>
          <a:solidFill>
            <a:schemeClr val="accent3"/>
          </a:solidFill>
        </p:spPr>
        <p:txBody>
          <a:bodyPr lIns="144000" tIns="684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66C9A492-1751-2091-D06B-F924C65F9D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20175" y="1808163"/>
            <a:ext cx="2600177" cy="4119561"/>
          </a:xfrm>
          <a:solidFill>
            <a:schemeClr val="accent3"/>
          </a:solidFill>
        </p:spPr>
        <p:txBody>
          <a:bodyPr lIns="144000" tIns="684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52429632-D75F-9613-67E2-5CD2AC12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25" name="Fußzeilenplatzhalter 2">
            <a:extLst>
              <a:ext uri="{FF2B5EF4-FFF2-40B4-BE49-F238E27FC236}">
                <a16:creationId xmlns:a16="http://schemas.microsoft.com/office/drawing/2014/main" id="{7C74C983-F113-66E4-1D85-6021D78C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3F298773-E017-B45F-CEC2-3D930AE2B8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80199" y="1624310"/>
            <a:ext cx="576428" cy="576428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69122DF4-1EEA-BD51-D615-4D157B7C0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160" y="1624310"/>
            <a:ext cx="576428" cy="576428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976BEC3A-D349-A52B-1CD5-6A5F0A2F44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16121" y="1624310"/>
            <a:ext cx="576428" cy="576428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F2308DDD-9416-2D82-0A4C-89EDC0796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32049" y="1624310"/>
            <a:ext cx="576428" cy="576428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E4C464-4796-5106-F4CC-B626372A7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1257299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888824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1997" userDrawn="1">
          <p15:clr>
            <a:srgbClr val="F26B43"/>
          </p15:clr>
        </p15:guide>
        <p15:guide id="15" pos="2133" userDrawn="1">
          <p15:clr>
            <a:srgbClr val="F26B43"/>
          </p15:clr>
        </p15:guide>
        <p15:guide id="16" pos="5546" userDrawn="1">
          <p15:clr>
            <a:srgbClr val="F26B43"/>
          </p15:clr>
        </p15:guide>
        <p15:guide id="17" pos="3771" userDrawn="1">
          <p15:clr>
            <a:srgbClr val="F26B43"/>
          </p15:clr>
        </p15:guide>
        <p15:guide id="18" pos="3908" userDrawn="1">
          <p15:clr>
            <a:srgbClr val="F26B43"/>
          </p15:clr>
        </p15:guide>
        <p15:guide id="19" pos="5682" userDrawn="1">
          <p15:clr>
            <a:srgbClr val="F26B43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spaltiges Review-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C3FA9B8-66CD-9F50-E8BE-A15A98F60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325" y="1808163"/>
            <a:ext cx="2600177" cy="4119561"/>
          </a:xfrm>
          <a:solidFill>
            <a:schemeClr val="accent3"/>
          </a:solidFill>
        </p:spPr>
        <p:txBody>
          <a:bodyPr lIns="144000" tIns="1296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10F6226A-8A67-0D9B-4241-123B5D8CD4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6286" y="1808163"/>
            <a:ext cx="2600177" cy="4119561"/>
          </a:xfrm>
          <a:solidFill>
            <a:schemeClr val="accent3"/>
          </a:solidFill>
        </p:spPr>
        <p:txBody>
          <a:bodyPr lIns="144000" tIns="1296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732D6CF1-0297-AC43-0E72-E78D14EA4F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185" y="1808163"/>
            <a:ext cx="2600177" cy="4119561"/>
          </a:xfrm>
          <a:solidFill>
            <a:schemeClr val="accent3"/>
          </a:solidFill>
        </p:spPr>
        <p:txBody>
          <a:bodyPr lIns="144000" tIns="1296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66C9A492-1751-2091-D06B-F924C65F9D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20175" y="1808163"/>
            <a:ext cx="2600177" cy="4119561"/>
          </a:xfrm>
          <a:solidFill>
            <a:schemeClr val="accent3"/>
          </a:solidFill>
        </p:spPr>
        <p:txBody>
          <a:bodyPr lIns="144000" tIns="1296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52429632-D75F-9613-67E2-5CD2AC12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25" name="Fußzeilenplatzhalter 2">
            <a:extLst>
              <a:ext uri="{FF2B5EF4-FFF2-40B4-BE49-F238E27FC236}">
                <a16:creationId xmlns:a16="http://schemas.microsoft.com/office/drawing/2014/main" id="{7C74C983-F113-66E4-1D85-6021D78C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E4C464-4796-5106-F4CC-B626372A7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1257299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152434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1997" userDrawn="1">
          <p15:clr>
            <a:srgbClr val="F26B43"/>
          </p15:clr>
        </p15:guide>
        <p15:guide id="15" pos="2133" userDrawn="1">
          <p15:clr>
            <a:srgbClr val="F26B43"/>
          </p15:clr>
        </p15:guide>
        <p15:guide id="16" pos="5546" userDrawn="1">
          <p15:clr>
            <a:srgbClr val="F26B43"/>
          </p15:clr>
        </p15:guide>
        <p15:guide id="17" pos="3771" userDrawn="1">
          <p15:clr>
            <a:srgbClr val="F26B43"/>
          </p15:clr>
        </p15:guide>
        <p15:guide id="18" pos="3908" userDrawn="1">
          <p15:clr>
            <a:srgbClr val="F26B43"/>
          </p15:clr>
        </p15:guide>
        <p15:guide id="19" pos="5682" userDrawn="1">
          <p15:clr>
            <a:srgbClr val="F26B43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spaltiges Review-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C3FA9B8-66CD-9F50-E8BE-A15A98F60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325" y="1808163"/>
            <a:ext cx="2600177" cy="4119562"/>
          </a:xfrm>
          <a:solidFill>
            <a:schemeClr val="accent5"/>
          </a:solidFill>
        </p:spPr>
        <p:txBody>
          <a:bodyPr lIns="144000" tIns="216000" rIns="144000" bIns="216000"/>
          <a:lstStyle>
            <a:lvl1pPr>
              <a:spcAft>
                <a:spcPts val="2400"/>
              </a:spcAft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52429632-D75F-9613-67E2-5CD2AC12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25" name="Fußzeilenplatzhalter 2">
            <a:extLst>
              <a:ext uri="{FF2B5EF4-FFF2-40B4-BE49-F238E27FC236}">
                <a16:creationId xmlns:a16="http://schemas.microsoft.com/office/drawing/2014/main" id="{7C74C983-F113-66E4-1D85-6021D78C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070FD468-2AE8-350F-1299-CC9A402343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4550" y="1808163"/>
            <a:ext cx="2600177" cy="4119562"/>
          </a:xfrm>
          <a:solidFill>
            <a:schemeClr val="accent5"/>
          </a:solidFill>
        </p:spPr>
        <p:txBody>
          <a:bodyPr lIns="144000" tIns="216000" rIns="144000" bIns="216000"/>
          <a:lstStyle>
            <a:lvl1pPr>
              <a:spcAft>
                <a:spcPts val="2400"/>
              </a:spcAft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313AB8AC-EE3F-6EF3-66A7-32077AE83B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07275" y="1808163"/>
            <a:ext cx="2600177" cy="4119562"/>
          </a:xfrm>
          <a:solidFill>
            <a:schemeClr val="accent5"/>
          </a:solidFill>
        </p:spPr>
        <p:txBody>
          <a:bodyPr lIns="144000" tIns="216000" rIns="144000" bIns="216000"/>
          <a:lstStyle>
            <a:lvl1pPr>
              <a:spcAft>
                <a:spcPts val="2400"/>
              </a:spcAft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9C8B845B-5CAE-FD95-A0A2-D5621ABFDF0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20175" y="1808468"/>
            <a:ext cx="2600177" cy="4119562"/>
          </a:xfrm>
          <a:solidFill>
            <a:schemeClr val="accent5"/>
          </a:solidFill>
        </p:spPr>
        <p:txBody>
          <a:bodyPr lIns="144000" tIns="216000" rIns="144000" bIns="216000"/>
          <a:lstStyle>
            <a:lvl1pPr>
              <a:spcAft>
                <a:spcPts val="2400"/>
              </a:spcAft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605B042F-999B-F70A-E424-E4176CAED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1257299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3618330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1997" userDrawn="1">
          <p15:clr>
            <a:srgbClr val="F26B43"/>
          </p15:clr>
        </p15:guide>
        <p15:guide id="16" pos="5546" userDrawn="1">
          <p15:clr>
            <a:srgbClr val="F26B43"/>
          </p15:clr>
        </p15:guide>
        <p15:guide id="17" pos="3771" userDrawn="1">
          <p15:clr>
            <a:srgbClr val="F26B43"/>
          </p15:clr>
        </p15:guide>
        <p15:guide id="18" pos="3908" userDrawn="1">
          <p15:clr>
            <a:srgbClr val="F26B43"/>
          </p15:clr>
        </p15:guide>
        <p15:guide id="19" pos="5682" userDrawn="1">
          <p15:clr>
            <a:srgbClr val="F26B43"/>
          </p15:clr>
        </p15:guide>
        <p15:guide id="20" pos="2132" userDrawn="1">
          <p15:clr>
            <a:srgbClr val="F26B43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3">
            <a:extLst>
              <a:ext uri="{FF2B5EF4-FFF2-40B4-BE49-F238E27FC236}">
                <a16:creationId xmlns:a16="http://schemas.microsoft.com/office/drawing/2014/main" id="{736D6ED9-DDB6-A44C-1A3F-1224AAB4C6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CDCC94D2-52C9-FEDF-B841-2A5677FF6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6738" y="1808163"/>
            <a:ext cx="11056937" cy="3777462"/>
          </a:xfrm>
        </p:spPr>
        <p:txBody>
          <a:bodyPr/>
          <a:lstStyle>
            <a:lvl1pPr>
              <a:lnSpc>
                <a:spcPts val="6300"/>
              </a:lnSpc>
              <a:defRPr sz="5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18928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3">
            <a:extLst>
              <a:ext uri="{FF2B5EF4-FFF2-40B4-BE49-F238E27FC236}">
                <a16:creationId xmlns:a16="http://schemas.microsoft.com/office/drawing/2014/main" id="{736D6ED9-DDB6-A44C-1A3F-1224AAB4C6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CDCC94D2-52C9-FEDF-B841-2A5677FF6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6738" y="1808163"/>
            <a:ext cx="11056937" cy="905220"/>
          </a:xfrm>
        </p:spPr>
        <p:txBody>
          <a:bodyPr/>
          <a:lstStyle>
            <a:lvl1pPr>
              <a:lnSpc>
                <a:spcPts val="6300"/>
              </a:lnSpc>
              <a:defRPr sz="5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23FC5F1C-2C60-8E4A-8166-1CB19FEBC5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6738" y="2916131"/>
            <a:ext cx="11056937" cy="443945"/>
          </a:xfrm>
        </p:spPr>
        <p:txBody>
          <a:bodyPr/>
          <a:lstStyle>
            <a:lvl1pPr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0458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d weiß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ildplatzhalter 53">
            <a:extLst>
              <a:ext uri="{FF2B5EF4-FFF2-40B4-BE49-F238E27FC236}">
                <a16:creationId xmlns:a16="http://schemas.microsoft.com/office/drawing/2014/main" id="{0A45618C-ACA9-3348-2930-A67B119865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26794-6289-AC0E-DC34-0DB541F726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326" y="3644900"/>
            <a:ext cx="11055349" cy="2291875"/>
          </a:xfrm>
        </p:spPr>
        <p:txBody>
          <a:bodyPr>
            <a:noAutofit/>
          </a:bodyPr>
          <a:lstStyle>
            <a:lvl1pPr marL="0" indent="0" algn="l">
              <a:buNone/>
              <a:defRPr sz="2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Subline</a:t>
            </a:r>
            <a:r>
              <a:rPr lang="de-DE" dirty="0"/>
              <a:t>, TT.MM.JJJJ</a:t>
            </a:r>
          </a:p>
        </p:txBody>
      </p:sp>
      <p:sp>
        <p:nvSpPr>
          <p:cNvPr id="86" name="Titelplatzhalter 1">
            <a:extLst>
              <a:ext uri="{FF2B5EF4-FFF2-40B4-BE49-F238E27FC236}">
                <a16:creationId xmlns:a16="http://schemas.microsoft.com/office/drawing/2014/main" id="{42B679F5-061D-B566-E6ED-BAE9824A79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6" y="1808163"/>
            <a:ext cx="11055348" cy="1620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lang="de-DE" sz="600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6400"/>
              </a:lnSpc>
            </a:pPr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71BB60-4E22-451A-1A27-573E812E02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5937250"/>
            <a:ext cx="11055350" cy="611188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17.11.2023 / Max Mustermann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1355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296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d blau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825AF70-1EE4-D924-3387-7F417BED8CE2}"/>
              </a:ext>
            </a:extLst>
          </p:cNvPr>
          <p:cNvGrpSpPr/>
          <p:nvPr userDrawn="1"/>
        </p:nvGrpSpPr>
        <p:grpSpPr>
          <a:xfrm>
            <a:off x="10013156" y="578161"/>
            <a:ext cx="1599115" cy="739861"/>
            <a:chOff x="10013156" y="578161"/>
            <a:chExt cx="1599115" cy="739861"/>
          </a:xfrm>
        </p:grpSpPr>
        <p:grpSp>
          <p:nvGrpSpPr>
            <p:cNvPr id="22" name="Grafik 14">
              <a:extLst>
                <a:ext uri="{FF2B5EF4-FFF2-40B4-BE49-F238E27FC236}">
                  <a16:creationId xmlns:a16="http://schemas.microsoft.com/office/drawing/2014/main" id="{87D2690E-08B7-1E0E-83E0-7E137E128E01}"/>
                </a:ext>
              </a:extLst>
            </p:cNvPr>
            <p:cNvGrpSpPr/>
            <p:nvPr/>
          </p:nvGrpSpPr>
          <p:grpSpPr>
            <a:xfrm>
              <a:off x="10828046" y="1204312"/>
              <a:ext cx="784225" cy="113710"/>
              <a:chOff x="6122088" y="3884828"/>
              <a:chExt cx="1324127" cy="191995"/>
            </a:xfrm>
            <a:solidFill>
              <a:srgbClr val="005CA9"/>
            </a:solidFill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0FC37F0-4557-6552-0FDA-6BF55CA54FBF}"/>
                  </a:ext>
                </a:extLst>
              </p:cNvPr>
              <p:cNvSpPr/>
              <p:nvPr/>
            </p:nvSpPr>
            <p:spPr>
              <a:xfrm>
                <a:off x="6122088" y="3888990"/>
                <a:ext cx="98078" cy="145761"/>
              </a:xfrm>
              <a:custGeom>
                <a:avLst/>
                <a:gdLst>
                  <a:gd name="connsiteX0" fmla="*/ 23955 w 98078"/>
                  <a:gd name="connsiteY0" fmla="*/ 81210 h 145761"/>
                  <a:gd name="connsiteX1" fmla="*/ 23955 w 98078"/>
                  <a:gd name="connsiteY1" fmla="*/ 124730 h 145761"/>
                  <a:gd name="connsiteX2" fmla="*/ 47282 w 98078"/>
                  <a:gd name="connsiteY2" fmla="*/ 124730 h 145761"/>
                  <a:gd name="connsiteX3" fmla="*/ 74143 w 98078"/>
                  <a:gd name="connsiteY3" fmla="*/ 102241 h 145761"/>
                  <a:gd name="connsiteX4" fmla="*/ 50197 w 98078"/>
                  <a:gd name="connsiteY4" fmla="*/ 81210 h 145761"/>
                  <a:gd name="connsiteX5" fmla="*/ 23955 w 98078"/>
                  <a:gd name="connsiteY5" fmla="*/ 81210 h 145761"/>
                  <a:gd name="connsiteX6" fmla="*/ 23955 w 98078"/>
                  <a:gd name="connsiteY6" fmla="*/ 20412 h 145761"/>
                  <a:gd name="connsiteX7" fmla="*/ 23955 w 98078"/>
                  <a:gd name="connsiteY7" fmla="*/ 61646 h 145761"/>
                  <a:gd name="connsiteX8" fmla="*/ 43529 w 98078"/>
                  <a:gd name="connsiteY8" fmla="*/ 61646 h 145761"/>
                  <a:gd name="connsiteX9" fmla="*/ 67475 w 98078"/>
                  <a:gd name="connsiteY9" fmla="*/ 41453 h 145761"/>
                  <a:gd name="connsiteX10" fmla="*/ 42072 w 98078"/>
                  <a:gd name="connsiteY10" fmla="*/ 20422 h 145761"/>
                  <a:gd name="connsiteX11" fmla="*/ 23955 w 98078"/>
                  <a:gd name="connsiteY11" fmla="*/ 20422 h 145761"/>
                  <a:gd name="connsiteX12" fmla="*/ 10 w 98078"/>
                  <a:gd name="connsiteY12" fmla="*/ 0 h 145761"/>
                  <a:gd name="connsiteX13" fmla="*/ 43948 w 98078"/>
                  <a:gd name="connsiteY13" fmla="*/ 0 h 145761"/>
                  <a:gd name="connsiteX14" fmla="*/ 90383 w 98078"/>
                  <a:gd name="connsiteY14" fmla="*/ 38519 h 145761"/>
                  <a:gd name="connsiteX15" fmla="*/ 74552 w 98078"/>
                  <a:gd name="connsiteY15" fmla="*/ 68713 h 145761"/>
                  <a:gd name="connsiteX16" fmla="*/ 98079 w 98078"/>
                  <a:gd name="connsiteY16" fmla="*/ 103908 h 145761"/>
                  <a:gd name="connsiteX17" fmla="*/ 48101 w 98078"/>
                  <a:gd name="connsiteY17" fmla="*/ 145761 h 145761"/>
                  <a:gd name="connsiteX18" fmla="*/ 0 w 98078"/>
                  <a:gd name="connsiteY18" fmla="*/ 145761 h 145761"/>
                  <a:gd name="connsiteX19" fmla="*/ 0 w 98078"/>
                  <a:gd name="connsiteY19" fmla="*/ 0 h 14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078" h="145761">
                    <a:moveTo>
                      <a:pt x="23955" y="81210"/>
                    </a:moveTo>
                    <a:lnTo>
                      <a:pt x="23955" y="124730"/>
                    </a:lnTo>
                    <a:lnTo>
                      <a:pt x="47282" y="124730"/>
                    </a:lnTo>
                    <a:cubicBezTo>
                      <a:pt x="66237" y="124730"/>
                      <a:pt x="74143" y="117234"/>
                      <a:pt x="74143" y="102241"/>
                    </a:cubicBezTo>
                    <a:cubicBezTo>
                      <a:pt x="74143" y="88287"/>
                      <a:pt x="66437" y="81210"/>
                      <a:pt x="50197" y="81210"/>
                    </a:cubicBezTo>
                    <a:lnTo>
                      <a:pt x="23955" y="81210"/>
                    </a:lnTo>
                    <a:close/>
                    <a:moveTo>
                      <a:pt x="23955" y="20412"/>
                    </a:moveTo>
                    <a:lnTo>
                      <a:pt x="23955" y="61646"/>
                    </a:lnTo>
                    <a:lnTo>
                      <a:pt x="43529" y="61646"/>
                    </a:lnTo>
                    <a:cubicBezTo>
                      <a:pt x="62065" y="61646"/>
                      <a:pt x="67475" y="53731"/>
                      <a:pt x="67475" y="41453"/>
                    </a:cubicBezTo>
                    <a:cubicBezTo>
                      <a:pt x="67475" y="27918"/>
                      <a:pt x="62894" y="20422"/>
                      <a:pt x="42072" y="20422"/>
                    </a:cubicBezTo>
                    <a:lnTo>
                      <a:pt x="23955" y="20422"/>
                    </a:lnTo>
                    <a:close/>
                    <a:moveTo>
                      <a:pt x="10" y="0"/>
                    </a:moveTo>
                    <a:lnTo>
                      <a:pt x="43948" y="0"/>
                    </a:lnTo>
                    <a:cubicBezTo>
                      <a:pt x="73104" y="0"/>
                      <a:pt x="90383" y="8544"/>
                      <a:pt x="90383" y="38519"/>
                    </a:cubicBezTo>
                    <a:cubicBezTo>
                      <a:pt x="90383" y="48720"/>
                      <a:pt x="86430" y="64551"/>
                      <a:pt x="74552" y="68713"/>
                    </a:cubicBezTo>
                    <a:cubicBezTo>
                      <a:pt x="92669" y="73714"/>
                      <a:pt x="98079" y="89535"/>
                      <a:pt x="98079" y="103908"/>
                    </a:cubicBezTo>
                    <a:cubicBezTo>
                      <a:pt x="98079" y="133893"/>
                      <a:pt x="80172" y="145761"/>
                      <a:pt x="48101" y="145761"/>
                    </a:cubicBezTo>
                    <a:lnTo>
                      <a:pt x="0" y="145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5E01AACB-DCAF-AEB8-CD88-C62831F7B32B}"/>
                  </a:ext>
                </a:extLst>
              </p:cNvPr>
              <p:cNvSpPr/>
              <p:nvPr/>
            </p:nvSpPr>
            <p:spPr>
              <a:xfrm>
                <a:off x="6240998" y="3926681"/>
                <a:ext cx="85790" cy="110156"/>
              </a:xfrm>
              <a:custGeom>
                <a:avLst/>
                <a:gdLst>
                  <a:gd name="connsiteX0" fmla="*/ 23527 w 85790"/>
                  <a:gd name="connsiteY0" fmla="*/ 46025 h 110156"/>
                  <a:gd name="connsiteX1" fmla="*/ 62884 w 85790"/>
                  <a:gd name="connsiteY1" fmla="*/ 46025 h 110156"/>
                  <a:gd name="connsiteX2" fmla="*/ 57883 w 85790"/>
                  <a:gd name="connsiteY2" fmla="*/ 25203 h 110156"/>
                  <a:gd name="connsiteX3" fmla="*/ 43510 w 85790"/>
                  <a:gd name="connsiteY3" fmla="*/ 19793 h 110156"/>
                  <a:gd name="connsiteX4" fmla="*/ 28937 w 85790"/>
                  <a:gd name="connsiteY4" fmla="*/ 25203 h 110156"/>
                  <a:gd name="connsiteX5" fmla="*/ 23527 w 85790"/>
                  <a:gd name="connsiteY5" fmla="*/ 46025 h 110156"/>
                  <a:gd name="connsiteX6" fmla="*/ 85582 w 85790"/>
                  <a:gd name="connsiteY6" fmla="*/ 63722 h 110156"/>
                  <a:gd name="connsiteX7" fmla="*/ 23736 w 85790"/>
                  <a:gd name="connsiteY7" fmla="*/ 63722 h 110156"/>
                  <a:gd name="connsiteX8" fmla="*/ 29146 w 85790"/>
                  <a:gd name="connsiteY8" fmla="*/ 83506 h 110156"/>
                  <a:gd name="connsiteX9" fmla="*/ 46225 w 85790"/>
                  <a:gd name="connsiteY9" fmla="*/ 89964 h 110156"/>
                  <a:gd name="connsiteX10" fmla="*/ 74752 w 85790"/>
                  <a:gd name="connsiteY10" fmla="*/ 79753 h 110156"/>
                  <a:gd name="connsiteX11" fmla="*/ 83706 w 85790"/>
                  <a:gd name="connsiteY11" fmla="*/ 96622 h 110156"/>
                  <a:gd name="connsiteX12" fmla="*/ 43720 w 85790"/>
                  <a:gd name="connsiteY12" fmla="*/ 110157 h 110156"/>
                  <a:gd name="connsiteX13" fmla="*/ 11239 w 85790"/>
                  <a:gd name="connsiteY13" fmla="*/ 97879 h 110156"/>
                  <a:gd name="connsiteX14" fmla="*/ 0 w 85790"/>
                  <a:gd name="connsiteY14" fmla="*/ 55188 h 110156"/>
                  <a:gd name="connsiteX15" fmla="*/ 12906 w 85790"/>
                  <a:gd name="connsiteY15" fmla="*/ 11039 h 110156"/>
                  <a:gd name="connsiteX16" fmla="*/ 43520 w 85790"/>
                  <a:gd name="connsiteY16" fmla="*/ 0 h 110156"/>
                  <a:gd name="connsiteX17" fmla="*/ 74333 w 85790"/>
                  <a:gd name="connsiteY17" fmla="*/ 11039 h 110156"/>
                  <a:gd name="connsiteX18" fmla="*/ 85582 w 85790"/>
                  <a:gd name="connsiteY18" fmla="*/ 63722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90" h="110156">
                    <a:moveTo>
                      <a:pt x="23527" y="46025"/>
                    </a:moveTo>
                    <a:lnTo>
                      <a:pt x="62884" y="46025"/>
                    </a:lnTo>
                    <a:cubicBezTo>
                      <a:pt x="62465" y="35195"/>
                      <a:pt x="61636" y="29156"/>
                      <a:pt x="57883" y="25203"/>
                    </a:cubicBezTo>
                    <a:cubicBezTo>
                      <a:pt x="54550" y="21450"/>
                      <a:pt x="49549" y="19793"/>
                      <a:pt x="43510" y="19793"/>
                    </a:cubicBezTo>
                    <a:cubicBezTo>
                      <a:pt x="37471" y="19793"/>
                      <a:pt x="32471" y="21460"/>
                      <a:pt x="28937" y="25203"/>
                    </a:cubicBezTo>
                    <a:cubicBezTo>
                      <a:pt x="24984" y="29575"/>
                      <a:pt x="23946" y="34776"/>
                      <a:pt x="23527" y="46025"/>
                    </a:cubicBezTo>
                    <a:moveTo>
                      <a:pt x="85582" y="63722"/>
                    </a:moveTo>
                    <a:lnTo>
                      <a:pt x="23736" y="63722"/>
                    </a:lnTo>
                    <a:cubicBezTo>
                      <a:pt x="23946" y="74343"/>
                      <a:pt x="25194" y="78924"/>
                      <a:pt x="29146" y="83506"/>
                    </a:cubicBezTo>
                    <a:cubicBezTo>
                      <a:pt x="32690" y="87668"/>
                      <a:pt x="38729" y="89964"/>
                      <a:pt x="46225" y="89964"/>
                    </a:cubicBezTo>
                    <a:cubicBezTo>
                      <a:pt x="57674" y="89964"/>
                      <a:pt x="68294" y="85801"/>
                      <a:pt x="74752" y="79753"/>
                    </a:cubicBezTo>
                    <a:lnTo>
                      <a:pt x="83706" y="96622"/>
                    </a:lnTo>
                    <a:cubicBezTo>
                      <a:pt x="74124" y="104956"/>
                      <a:pt x="61008" y="110157"/>
                      <a:pt x="43720" y="110157"/>
                    </a:cubicBezTo>
                    <a:cubicBezTo>
                      <a:pt x="29146" y="110157"/>
                      <a:pt x="18316" y="105366"/>
                      <a:pt x="11239" y="97879"/>
                    </a:cubicBezTo>
                    <a:cubicBezTo>
                      <a:pt x="1867" y="87878"/>
                      <a:pt x="0" y="76848"/>
                      <a:pt x="0" y="55188"/>
                    </a:cubicBezTo>
                    <a:cubicBezTo>
                      <a:pt x="0" y="32909"/>
                      <a:pt x="2705" y="20831"/>
                      <a:pt x="12906" y="11039"/>
                    </a:cubicBezTo>
                    <a:cubicBezTo>
                      <a:pt x="20403" y="4582"/>
                      <a:pt x="29985" y="0"/>
                      <a:pt x="43520" y="0"/>
                    </a:cubicBezTo>
                    <a:cubicBezTo>
                      <a:pt x="57055" y="0"/>
                      <a:pt x="67466" y="4162"/>
                      <a:pt x="74333" y="11039"/>
                    </a:cubicBezTo>
                    <a:cubicBezTo>
                      <a:pt x="85173" y="22079"/>
                      <a:pt x="86411" y="37481"/>
                      <a:pt x="85582" y="63722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82873682-1859-4292-9D19-1AB962358B63}"/>
                  </a:ext>
                </a:extLst>
              </p:cNvPr>
              <p:cNvSpPr/>
              <p:nvPr/>
            </p:nvSpPr>
            <p:spPr>
              <a:xfrm>
                <a:off x="6343649" y="3902316"/>
                <a:ext cx="64760" cy="133692"/>
              </a:xfrm>
              <a:custGeom>
                <a:avLst/>
                <a:gdLst>
                  <a:gd name="connsiteX0" fmla="*/ 0 w 64760"/>
                  <a:gd name="connsiteY0" fmla="*/ 26451 h 133692"/>
                  <a:gd name="connsiteX1" fmla="*/ 13325 w 64760"/>
                  <a:gd name="connsiteY1" fmla="*/ 26451 h 133692"/>
                  <a:gd name="connsiteX2" fmla="*/ 16659 w 64760"/>
                  <a:gd name="connsiteY2" fmla="*/ 0 h 133692"/>
                  <a:gd name="connsiteX3" fmla="*/ 36233 w 64760"/>
                  <a:gd name="connsiteY3" fmla="*/ 0 h 133692"/>
                  <a:gd name="connsiteX4" fmla="*/ 36233 w 64760"/>
                  <a:gd name="connsiteY4" fmla="*/ 26451 h 133692"/>
                  <a:gd name="connsiteX5" fmla="*/ 63722 w 64760"/>
                  <a:gd name="connsiteY5" fmla="*/ 26451 h 133692"/>
                  <a:gd name="connsiteX6" fmla="*/ 63722 w 64760"/>
                  <a:gd name="connsiteY6" fmla="*/ 46234 h 133692"/>
                  <a:gd name="connsiteX7" fmla="*/ 36233 w 64760"/>
                  <a:gd name="connsiteY7" fmla="*/ 46234 h 133692"/>
                  <a:gd name="connsiteX8" fmla="*/ 36233 w 64760"/>
                  <a:gd name="connsiteY8" fmla="*/ 103080 h 133692"/>
                  <a:gd name="connsiteX9" fmla="*/ 46644 w 64760"/>
                  <a:gd name="connsiteY9" fmla="*/ 113700 h 133692"/>
                  <a:gd name="connsiteX10" fmla="*/ 61008 w 64760"/>
                  <a:gd name="connsiteY10" fmla="*/ 110576 h 133692"/>
                  <a:gd name="connsiteX11" fmla="*/ 64761 w 64760"/>
                  <a:gd name="connsiteY11" fmla="*/ 128692 h 133692"/>
                  <a:gd name="connsiteX12" fmla="*/ 40605 w 64760"/>
                  <a:gd name="connsiteY12" fmla="*/ 133693 h 133692"/>
                  <a:gd name="connsiteX13" fmla="*/ 12697 w 64760"/>
                  <a:gd name="connsiteY13" fmla="*/ 105785 h 133692"/>
                  <a:gd name="connsiteX14" fmla="*/ 12697 w 64760"/>
                  <a:gd name="connsiteY14" fmla="*/ 46234 h 133692"/>
                  <a:gd name="connsiteX15" fmla="*/ 0 w 64760"/>
                  <a:gd name="connsiteY15" fmla="*/ 46234 h 133692"/>
                  <a:gd name="connsiteX16" fmla="*/ 0 w 64760"/>
                  <a:gd name="connsiteY16" fmla="*/ 26451 h 13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60" h="133692">
                    <a:moveTo>
                      <a:pt x="0" y="26451"/>
                    </a:moveTo>
                    <a:lnTo>
                      <a:pt x="13325" y="26451"/>
                    </a:lnTo>
                    <a:lnTo>
                      <a:pt x="16659" y="0"/>
                    </a:lnTo>
                    <a:lnTo>
                      <a:pt x="36233" y="0"/>
                    </a:lnTo>
                    <a:lnTo>
                      <a:pt x="36233" y="26451"/>
                    </a:lnTo>
                    <a:lnTo>
                      <a:pt x="63722" y="26451"/>
                    </a:lnTo>
                    <a:lnTo>
                      <a:pt x="63722" y="46234"/>
                    </a:lnTo>
                    <a:lnTo>
                      <a:pt x="36233" y="46234"/>
                    </a:lnTo>
                    <a:lnTo>
                      <a:pt x="36233" y="103080"/>
                    </a:lnTo>
                    <a:cubicBezTo>
                      <a:pt x="36233" y="110366"/>
                      <a:pt x="39776" y="113700"/>
                      <a:pt x="46644" y="113700"/>
                    </a:cubicBezTo>
                    <a:cubicBezTo>
                      <a:pt x="52892" y="113700"/>
                      <a:pt x="57055" y="112243"/>
                      <a:pt x="61008" y="110576"/>
                    </a:cubicBezTo>
                    <a:lnTo>
                      <a:pt x="64761" y="128692"/>
                    </a:lnTo>
                    <a:cubicBezTo>
                      <a:pt x="59341" y="131607"/>
                      <a:pt x="50597" y="133693"/>
                      <a:pt x="40605" y="133693"/>
                    </a:cubicBezTo>
                    <a:cubicBezTo>
                      <a:pt x="21031" y="133693"/>
                      <a:pt x="12697" y="122244"/>
                      <a:pt x="12697" y="105785"/>
                    </a:cubicBezTo>
                    <a:lnTo>
                      <a:pt x="12697" y="46234"/>
                    </a:lnTo>
                    <a:lnTo>
                      <a:pt x="0" y="46234"/>
                    </a:lnTo>
                    <a:lnTo>
                      <a:pt x="0" y="2645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E24B827-94C0-D754-E120-3D96DC17B22C}"/>
                  </a:ext>
                </a:extLst>
              </p:cNvPr>
              <p:cNvSpPr/>
              <p:nvPr/>
            </p:nvSpPr>
            <p:spPr>
              <a:xfrm>
                <a:off x="6421106" y="3902316"/>
                <a:ext cx="64760" cy="133692"/>
              </a:xfrm>
              <a:custGeom>
                <a:avLst/>
                <a:gdLst>
                  <a:gd name="connsiteX0" fmla="*/ 0 w 64760"/>
                  <a:gd name="connsiteY0" fmla="*/ 26451 h 133692"/>
                  <a:gd name="connsiteX1" fmla="*/ 13326 w 64760"/>
                  <a:gd name="connsiteY1" fmla="*/ 26451 h 133692"/>
                  <a:gd name="connsiteX2" fmla="*/ 16659 w 64760"/>
                  <a:gd name="connsiteY2" fmla="*/ 0 h 133692"/>
                  <a:gd name="connsiteX3" fmla="*/ 36233 w 64760"/>
                  <a:gd name="connsiteY3" fmla="*/ 0 h 133692"/>
                  <a:gd name="connsiteX4" fmla="*/ 36233 w 64760"/>
                  <a:gd name="connsiteY4" fmla="*/ 26451 h 133692"/>
                  <a:gd name="connsiteX5" fmla="*/ 63722 w 64760"/>
                  <a:gd name="connsiteY5" fmla="*/ 26451 h 133692"/>
                  <a:gd name="connsiteX6" fmla="*/ 63722 w 64760"/>
                  <a:gd name="connsiteY6" fmla="*/ 46234 h 133692"/>
                  <a:gd name="connsiteX7" fmla="*/ 36233 w 64760"/>
                  <a:gd name="connsiteY7" fmla="*/ 46234 h 133692"/>
                  <a:gd name="connsiteX8" fmla="*/ 36233 w 64760"/>
                  <a:gd name="connsiteY8" fmla="*/ 103080 h 133692"/>
                  <a:gd name="connsiteX9" fmla="*/ 46644 w 64760"/>
                  <a:gd name="connsiteY9" fmla="*/ 113700 h 133692"/>
                  <a:gd name="connsiteX10" fmla="*/ 61008 w 64760"/>
                  <a:gd name="connsiteY10" fmla="*/ 110576 h 133692"/>
                  <a:gd name="connsiteX11" fmla="*/ 64761 w 64760"/>
                  <a:gd name="connsiteY11" fmla="*/ 128692 h 133692"/>
                  <a:gd name="connsiteX12" fmla="*/ 40605 w 64760"/>
                  <a:gd name="connsiteY12" fmla="*/ 133693 h 133692"/>
                  <a:gd name="connsiteX13" fmla="*/ 12706 w 64760"/>
                  <a:gd name="connsiteY13" fmla="*/ 105785 h 133692"/>
                  <a:gd name="connsiteX14" fmla="*/ 12706 w 64760"/>
                  <a:gd name="connsiteY14" fmla="*/ 46234 h 133692"/>
                  <a:gd name="connsiteX15" fmla="*/ 0 w 64760"/>
                  <a:gd name="connsiteY15" fmla="*/ 46234 h 133692"/>
                  <a:gd name="connsiteX16" fmla="*/ 0 w 64760"/>
                  <a:gd name="connsiteY16" fmla="*/ 26451 h 13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60" h="133692">
                    <a:moveTo>
                      <a:pt x="0" y="26451"/>
                    </a:moveTo>
                    <a:lnTo>
                      <a:pt x="13326" y="26451"/>
                    </a:lnTo>
                    <a:lnTo>
                      <a:pt x="16659" y="0"/>
                    </a:lnTo>
                    <a:lnTo>
                      <a:pt x="36233" y="0"/>
                    </a:lnTo>
                    <a:lnTo>
                      <a:pt x="36233" y="26451"/>
                    </a:lnTo>
                    <a:lnTo>
                      <a:pt x="63722" y="26451"/>
                    </a:lnTo>
                    <a:lnTo>
                      <a:pt x="63722" y="46234"/>
                    </a:lnTo>
                    <a:lnTo>
                      <a:pt x="36233" y="46234"/>
                    </a:lnTo>
                    <a:lnTo>
                      <a:pt x="36233" y="103080"/>
                    </a:lnTo>
                    <a:cubicBezTo>
                      <a:pt x="36233" y="110366"/>
                      <a:pt x="39777" y="113700"/>
                      <a:pt x="46644" y="113700"/>
                    </a:cubicBezTo>
                    <a:cubicBezTo>
                      <a:pt x="52892" y="113700"/>
                      <a:pt x="57055" y="112243"/>
                      <a:pt x="61008" y="110576"/>
                    </a:cubicBezTo>
                    <a:lnTo>
                      <a:pt x="64761" y="128692"/>
                    </a:lnTo>
                    <a:cubicBezTo>
                      <a:pt x="59350" y="131607"/>
                      <a:pt x="50597" y="133693"/>
                      <a:pt x="40605" y="133693"/>
                    </a:cubicBezTo>
                    <a:cubicBezTo>
                      <a:pt x="21031" y="133693"/>
                      <a:pt x="12706" y="122244"/>
                      <a:pt x="12706" y="105785"/>
                    </a:cubicBezTo>
                    <a:lnTo>
                      <a:pt x="12706" y="46234"/>
                    </a:lnTo>
                    <a:lnTo>
                      <a:pt x="0" y="46234"/>
                    </a:lnTo>
                    <a:lnTo>
                      <a:pt x="0" y="2645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FBD5A561-697B-103F-DC27-7DA201877370}"/>
                  </a:ext>
                </a:extLst>
              </p:cNvPr>
              <p:cNvSpPr/>
              <p:nvPr/>
            </p:nvSpPr>
            <p:spPr>
              <a:xfrm>
                <a:off x="6501697" y="3926681"/>
                <a:ext cx="85799" cy="110156"/>
              </a:xfrm>
              <a:custGeom>
                <a:avLst/>
                <a:gdLst>
                  <a:gd name="connsiteX0" fmla="*/ 23527 w 85799"/>
                  <a:gd name="connsiteY0" fmla="*/ 46025 h 110156"/>
                  <a:gd name="connsiteX1" fmla="*/ 62884 w 85799"/>
                  <a:gd name="connsiteY1" fmla="*/ 46025 h 110156"/>
                  <a:gd name="connsiteX2" fmla="*/ 57884 w 85799"/>
                  <a:gd name="connsiteY2" fmla="*/ 25203 h 110156"/>
                  <a:gd name="connsiteX3" fmla="*/ 43520 w 85799"/>
                  <a:gd name="connsiteY3" fmla="*/ 19793 h 110156"/>
                  <a:gd name="connsiteX4" fmla="*/ 28946 w 85799"/>
                  <a:gd name="connsiteY4" fmla="*/ 25203 h 110156"/>
                  <a:gd name="connsiteX5" fmla="*/ 23527 w 85799"/>
                  <a:gd name="connsiteY5" fmla="*/ 46025 h 110156"/>
                  <a:gd name="connsiteX6" fmla="*/ 85592 w 85799"/>
                  <a:gd name="connsiteY6" fmla="*/ 63722 h 110156"/>
                  <a:gd name="connsiteX7" fmla="*/ 23746 w 85799"/>
                  <a:gd name="connsiteY7" fmla="*/ 63722 h 110156"/>
                  <a:gd name="connsiteX8" fmla="*/ 29156 w 85799"/>
                  <a:gd name="connsiteY8" fmla="*/ 83506 h 110156"/>
                  <a:gd name="connsiteX9" fmla="*/ 46234 w 85799"/>
                  <a:gd name="connsiteY9" fmla="*/ 89964 h 110156"/>
                  <a:gd name="connsiteX10" fmla="*/ 74762 w 85799"/>
                  <a:gd name="connsiteY10" fmla="*/ 79753 h 110156"/>
                  <a:gd name="connsiteX11" fmla="*/ 83715 w 85799"/>
                  <a:gd name="connsiteY11" fmla="*/ 96622 h 110156"/>
                  <a:gd name="connsiteX12" fmla="*/ 43729 w 85799"/>
                  <a:gd name="connsiteY12" fmla="*/ 110157 h 110156"/>
                  <a:gd name="connsiteX13" fmla="*/ 11240 w 85799"/>
                  <a:gd name="connsiteY13" fmla="*/ 97879 h 110156"/>
                  <a:gd name="connsiteX14" fmla="*/ 0 w 85799"/>
                  <a:gd name="connsiteY14" fmla="*/ 55188 h 110156"/>
                  <a:gd name="connsiteX15" fmla="*/ 12906 w 85799"/>
                  <a:gd name="connsiteY15" fmla="*/ 11039 h 110156"/>
                  <a:gd name="connsiteX16" fmla="*/ 43520 w 85799"/>
                  <a:gd name="connsiteY16" fmla="*/ 0 h 110156"/>
                  <a:gd name="connsiteX17" fmla="*/ 74333 w 85799"/>
                  <a:gd name="connsiteY17" fmla="*/ 11039 h 110156"/>
                  <a:gd name="connsiteX18" fmla="*/ 85592 w 85799"/>
                  <a:gd name="connsiteY18" fmla="*/ 63722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99" h="110156">
                    <a:moveTo>
                      <a:pt x="23527" y="46025"/>
                    </a:moveTo>
                    <a:lnTo>
                      <a:pt x="62884" y="46025"/>
                    </a:lnTo>
                    <a:cubicBezTo>
                      <a:pt x="62465" y="35195"/>
                      <a:pt x="61636" y="29156"/>
                      <a:pt x="57884" y="25203"/>
                    </a:cubicBezTo>
                    <a:cubicBezTo>
                      <a:pt x="54550" y="21450"/>
                      <a:pt x="49559" y="19793"/>
                      <a:pt x="43520" y="19793"/>
                    </a:cubicBezTo>
                    <a:cubicBezTo>
                      <a:pt x="37481" y="19793"/>
                      <a:pt x="32480" y="21460"/>
                      <a:pt x="28946" y="25203"/>
                    </a:cubicBezTo>
                    <a:cubicBezTo>
                      <a:pt x="24994" y="29575"/>
                      <a:pt x="23946" y="34776"/>
                      <a:pt x="23527" y="46025"/>
                    </a:cubicBezTo>
                    <a:moveTo>
                      <a:pt x="85592" y="63722"/>
                    </a:moveTo>
                    <a:lnTo>
                      <a:pt x="23746" y="63722"/>
                    </a:lnTo>
                    <a:cubicBezTo>
                      <a:pt x="23956" y="74343"/>
                      <a:pt x="25203" y="78924"/>
                      <a:pt x="29156" y="83506"/>
                    </a:cubicBezTo>
                    <a:cubicBezTo>
                      <a:pt x="32699" y="87668"/>
                      <a:pt x="38729" y="89964"/>
                      <a:pt x="46234" y="89964"/>
                    </a:cubicBezTo>
                    <a:cubicBezTo>
                      <a:pt x="57683" y="89964"/>
                      <a:pt x="68304" y="85801"/>
                      <a:pt x="74762" y="79753"/>
                    </a:cubicBezTo>
                    <a:lnTo>
                      <a:pt x="83715" y="96622"/>
                    </a:lnTo>
                    <a:cubicBezTo>
                      <a:pt x="74133" y="104956"/>
                      <a:pt x="61017" y="110157"/>
                      <a:pt x="43729" y="110157"/>
                    </a:cubicBezTo>
                    <a:cubicBezTo>
                      <a:pt x="29156" y="110157"/>
                      <a:pt x="18326" y="105366"/>
                      <a:pt x="11240" y="97879"/>
                    </a:cubicBezTo>
                    <a:cubicBezTo>
                      <a:pt x="1877" y="87878"/>
                      <a:pt x="0" y="76848"/>
                      <a:pt x="0" y="55188"/>
                    </a:cubicBezTo>
                    <a:cubicBezTo>
                      <a:pt x="0" y="32909"/>
                      <a:pt x="2705" y="20831"/>
                      <a:pt x="12906" y="11039"/>
                    </a:cubicBezTo>
                    <a:cubicBezTo>
                      <a:pt x="20403" y="4582"/>
                      <a:pt x="29985" y="0"/>
                      <a:pt x="43520" y="0"/>
                    </a:cubicBezTo>
                    <a:cubicBezTo>
                      <a:pt x="57055" y="0"/>
                      <a:pt x="67466" y="4162"/>
                      <a:pt x="74333" y="11039"/>
                    </a:cubicBezTo>
                    <a:cubicBezTo>
                      <a:pt x="85173" y="22079"/>
                      <a:pt x="86420" y="37481"/>
                      <a:pt x="85592" y="63722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3E956C25-C290-C312-E363-8248E5121788}"/>
                  </a:ext>
                </a:extLst>
              </p:cNvPr>
              <p:cNvSpPr/>
              <p:nvPr/>
            </p:nvSpPr>
            <p:spPr>
              <a:xfrm>
                <a:off x="6613102" y="3926681"/>
                <a:ext cx="53720" cy="108080"/>
              </a:xfrm>
              <a:custGeom>
                <a:avLst/>
                <a:gdLst>
                  <a:gd name="connsiteX0" fmla="*/ 0 w 53720"/>
                  <a:gd name="connsiteY0" fmla="*/ 108080 h 108080"/>
                  <a:gd name="connsiteX1" fmla="*/ 0 w 53720"/>
                  <a:gd name="connsiteY1" fmla="*/ 2086 h 108080"/>
                  <a:gd name="connsiteX2" fmla="*/ 19574 w 53720"/>
                  <a:gd name="connsiteY2" fmla="*/ 2086 h 108080"/>
                  <a:gd name="connsiteX3" fmla="*/ 22069 w 53720"/>
                  <a:gd name="connsiteY3" fmla="*/ 14992 h 108080"/>
                  <a:gd name="connsiteX4" fmla="*/ 22698 w 53720"/>
                  <a:gd name="connsiteY4" fmla="*/ 14992 h 108080"/>
                  <a:gd name="connsiteX5" fmla="*/ 53721 w 53720"/>
                  <a:gd name="connsiteY5" fmla="*/ 0 h 108080"/>
                  <a:gd name="connsiteX6" fmla="*/ 53721 w 53720"/>
                  <a:gd name="connsiteY6" fmla="*/ 22698 h 108080"/>
                  <a:gd name="connsiteX7" fmla="*/ 23527 w 53720"/>
                  <a:gd name="connsiteY7" fmla="*/ 35605 h 108080"/>
                  <a:gd name="connsiteX8" fmla="*/ 23527 w 53720"/>
                  <a:gd name="connsiteY8" fmla="*/ 108071 h 108080"/>
                  <a:gd name="connsiteX9" fmla="*/ 0 w 53720"/>
                  <a:gd name="connsiteY9" fmla="*/ 10807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720" h="108080">
                    <a:moveTo>
                      <a:pt x="0" y="108080"/>
                    </a:moveTo>
                    <a:lnTo>
                      <a:pt x="0" y="2086"/>
                    </a:lnTo>
                    <a:lnTo>
                      <a:pt x="19574" y="2086"/>
                    </a:lnTo>
                    <a:lnTo>
                      <a:pt x="22069" y="14992"/>
                    </a:lnTo>
                    <a:lnTo>
                      <a:pt x="22698" y="14992"/>
                    </a:lnTo>
                    <a:cubicBezTo>
                      <a:pt x="29566" y="6458"/>
                      <a:pt x="39357" y="0"/>
                      <a:pt x="53721" y="0"/>
                    </a:cubicBezTo>
                    <a:lnTo>
                      <a:pt x="53721" y="22698"/>
                    </a:lnTo>
                    <a:cubicBezTo>
                      <a:pt x="39348" y="22279"/>
                      <a:pt x="29566" y="26861"/>
                      <a:pt x="23527" y="35605"/>
                    </a:cubicBezTo>
                    <a:lnTo>
                      <a:pt x="23527" y="108071"/>
                    </a:lnTo>
                    <a:lnTo>
                      <a:pt x="0" y="10807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87EFBC34-9482-323E-3C91-02677D2CDB60}"/>
                  </a:ext>
                </a:extLst>
              </p:cNvPr>
              <p:cNvSpPr/>
              <p:nvPr/>
            </p:nvSpPr>
            <p:spPr>
              <a:xfrm>
                <a:off x="6734488" y="3888990"/>
                <a:ext cx="98078" cy="145761"/>
              </a:xfrm>
              <a:custGeom>
                <a:avLst/>
                <a:gdLst>
                  <a:gd name="connsiteX0" fmla="*/ 23956 w 98078"/>
                  <a:gd name="connsiteY0" fmla="*/ 81210 h 145761"/>
                  <a:gd name="connsiteX1" fmla="*/ 23956 w 98078"/>
                  <a:gd name="connsiteY1" fmla="*/ 124730 h 145761"/>
                  <a:gd name="connsiteX2" fmla="*/ 47282 w 98078"/>
                  <a:gd name="connsiteY2" fmla="*/ 124730 h 145761"/>
                  <a:gd name="connsiteX3" fmla="*/ 74143 w 98078"/>
                  <a:gd name="connsiteY3" fmla="*/ 102241 h 145761"/>
                  <a:gd name="connsiteX4" fmla="*/ 50197 w 98078"/>
                  <a:gd name="connsiteY4" fmla="*/ 81210 h 145761"/>
                  <a:gd name="connsiteX5" fmla="*/ 23956 w 98078"/>
                  <a:gd name="connsiteY5" fmla="*/ 81210 h 145761"/>
                  <a:gd name="connsiteX6" fmla="*/ 23956 w 98078"/>
                  <a:gd name="connsiteY6" fmla="*/ 20412 h 145761"/>
                  <a:gd name="connsiteX7" fmla="*/ 23956 w 98078"/>
                  <a:gd name="connsiteY7" fmla="*/ 61646 h 145761"/>
                  <a:gd name="connsiteX8" fmla="*/ 43529 w 98078"/>
                  <a:gd name="connsiteY8" fmla="*/ 61646 h 145761"/>
                  <a:gd name="connsiteX9" fmla="*/ 67475 w 98078"/>
                  <a:gd name="connsiteY9" fmla="*/ 41453 h 145761"/>
                  <a:gd name="connsiteX10" fmla="*/ 42072 w 98078"/>
                  <a:gd name="connsiteY10" fmla="*/ 20422 h 145761"/>
                  <a:gd name="connsiteX11" fmla="*/ 23956 w 98078"/>
                  <a:gd name="connsiteY11" fmla="*/ 20422 h 145761"/>
                  <a:gd name="connsiteX12" fmla="*/ 10 w 98078"/>
                  <a:gd name="connsiteY12" fmla="*/ 0 h 145761"/>
                  <a:gd name="connsiteX13" fmla="*/ 43948 w 98078"/>
                  <a:gd name="connsiteY13" fmla="*/ 0 h 145761"/>
                  <a:gd name="connsiteX14" fmla="*/ 90383 w 98078"/>
                  <a:gd name="connsiteY14" fmla="*/ 38519 h 145761"/>
                  <a:gd name="connsiteX15" fmla="*/ 74552 w 98078"/>
                  <a:gd name="connsiteY15" fmla="*/ 68713 h 145761"/>
                  <a:gd name="connsiteX16" fmla="*/ 98079 w 98078"/>
                  <a:gd name="connsiteY16" fmla="*/ 103908 h 145761"/>
                  <a:gd name="connsiteX17" fmla="*/ 48101 w 98078"/>
                  <a:gd name="connsiteY17" fmla="*/ 145761 h 145761"/>
                  <a:gd name="connsiteX18" fmla="*/ 0 w 98078"/>
                  <a:gd name="connsiteY18" fmla="*/ 145761 h 145761"/>
                  <a:gd name="connsiteX19" fmla="*/ 0 w 98078"/>
                  <a:gd name="connsiteY19" fmla="*/ 0 h 14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078" h="145761">
                    <a:moveTo>
                      <a:pt x="23956" y="81210"/>
                    </a:moveTo>
                    <a:lnTo>
                      <a:pt x="23956" y="124730"/>
                    </a:lnTo>
                    <a:lnTo>
                      <a:pt x="47282" y="124730"/>
                    </a:lnTo>
                    <a:cubicBezTo>
                      <a:pt x="66237" y="124730"/>
                      <a:pt x="74143" y="117234"/>
                      <a:pt x="74143" y="102241"/>
                    </a:cubicBezTo>
                    <a:cubicBezTo>
                      <a:pt x="74143" y="88287"/>
                      <a:pt x="66437" y="81210"/>
                      <a:pt x="50197" y="81210"/>
                    </a:cubicBezTo>
                    <a:lnTo>
                      <a:pt x="23956" y="81210"/>
                    </a:lnTo>
                    <a:close/>
                    <a:moveTo>
                      <a:pt x="23956" y="20412"/>
                    </a:moveTo>
                    <a:lnTo>
                      <a:pt x="23956" y="61646"/>
                    </a:lnTo>
                    <a:lnTo>
                      <a:pt x="43529" y="61646"/>
                    </a:lnTo>
                    <a:cubicBezTo>
                      <a:pt x="62065" y="61646"/>
                      <a:pt x="67475" y="53731"/>
                      <a:pt x="67475" y="41453"/>
                    </a:cubicBezTo>
                    <a:cubicBezTo>
                      <a:pt x="67475" y="27918"/>
                      <a:pt x="62894" y="20422"/>
                      <a:pt x="42072" y="20422"/>
                    </a:cubicBezTo>
                    <a:lnTo>
                      <a:pt x="23956" y="20422"/>
                    </a:lnTo>
                    <a:close/>
                    <a:moveTo>
                      <a:pt x="10" y="0"/>
                    </a:moveTo>
                    <a:lnTo>
                      <a:pt x="43948" y="0"/>
                    </a:lnTo>
                    <a:cubicBezTo>
                      <a:pt x="73105" y="0"/>
                      <a:pt x="90383" y="8544"/>
                      <a:pt x="90383" y="38519"/>
                    </a:cubicBezTo>
                    <a:cubicBezTo>
                      <a:pt x="90383" y="48720"/>
                      <a:pt x="86430" y="64551"/>
                      <a:pt x="74552" y="68713"/>
                    </a:cubicBezTo>
                    <a:cubicBezTo>
                      <a:pt x="92669" y="73714"/>
                      <a:pt x="98079" y="89535"/>
                      <a:pt x="98079" y="103908"/>
                    </a:cubicBezTo>
                    <a:cubicBezTo>
                      <a:pt x="98079" y="133893"/>
                      <a:pt x="80172" y="145761"/>
                      <a:pt x="48101" y="145761"/>
                    </a:cubicBezTo>
                    <a:lnTo>
                      <a:pt x="0" y="145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A4AF823C-52C4-061F-CD7A-D886923A723E}"/>
                  </a:ext>
                </a:extLst>
              </p:cNvPr>
              <p:cNvSpPr/>
              <p:nvPr/>
            </p:nvSpPr>
            <p:spPr>
              <a:xfrm>
                <a:off x="6851522" y="3926681"/>
                <a:ext cx="83915" cy="110156"/>
              </a:xfrm>
              <a:custGeom>
                <a:avLst/>
                <a:gdLst>
                  <a:gd name="connsiteX0" fmla="*/ 38938 w 83915"/>
                  <a:gd name="connsiteY0" fmla="*/ 91211 h 110156"/>
                  <a:gd name="connsiteX1" fmla="*/ 60598 w 83915"/>
                  <a:gd name="connsiteY1" fmla="*/ 80591 h 110156"/>
                  <a:gd name="connsiteX2" fmla="*/ 60598 w 83915"/>
                  <a:gd name="connsiteY2" fmla="*/ 64351 h 110156"/>
                  <a:gd name="connsiteX3" fmla="*/ 43101 w 83915"/>
                  <a:gd name="connsiteY3" fmla="*/ 63932 h 110156"/>
                  <a:gd name="connsiteX4" fmla="*/ 23527 w 83915"/>
                  <a:gd name="connsiteY4" fmla="*/ 77467 h 110156"/>
                  <a:gd name="connsiteX5" fmla="*/ 38938 w 83915"/>
                  <a:gd name="connsiteY5" fmla="*/ 91211 h 110156"/>
                  <a:gd name="connsiteX6" fmla="*/ 31652 w 83915"/>
                  <a:gd name="connsiteY6" fmla="*/ 110157 h 110156"/>
                  <a:gd name="connsiteX7" fmla="*/ 0 w 83915"/>
                  <a:gd name="connsiteY7" fmla="*/ 78715 h 110156"/>
                  <a:gd name="connsiteX8" fmla="*/ 39148 w 83915"/>
                  <a:gd name="connsiteY8" fmla="*/ 47063 h 110156"/>
                  <a:gd name="connsiteX9" fmla="*/ 60598 w 83915"/>
                  <a:gd name="connsiteY9" fmla="*/ 47482 h 110156"/>
                  <a:gd name="connsiteX10" fmla="*/ 60598 w 83915"/>
                  <a:gd name="connsiteY10" fmla="*/ 37490 h 110156"/>
                  <a:gd name="connsiteX11" fmla="*/ 42481 w 83915"/>
                  <a:gd name="connsiteY11" fmla="*/ 20203 h 110156"/>
                  <a:gd name="connsiteX12" fmla="*/ 12287 w 83915"/>
                  <a:gd name="connsiteY12" fmla="*/ 29785 h 110156"/>
                  <a:gd name="connsiteX13" fmla="*/ 4791 w 83915"/>
                  <a:gd name="connsiteY13" fmla="*/ 12287 h 110156"/>
                  <a:gd name="connsiteX14" fmla="*/ 45396 w 83915"/>
                  <a:gd name="connsiteY14" fmla="*/ 0 h 110156"/>
                  <a:gd name="connsiteX15" fmla="*/ 83915 w 83915"/>
                  <a:gd name="connsiteY15" fmla="*/ 34776 h 110156"/>
                  <a:gd name="connsiteX16" fmla="*/ 83915 w 83915"/>
                  <a:gd name="connsiteY16" fmla="*/ 108071 h 110156"/>
                  <a:gd name="connsiteX17" fmla="*/ 64341 w 83915"/>
                  <a:gd name="connsiteY17" fmla="*/ 108071 h 110156"/>
                  <a:gd name="connsiteX18" fmla="*/ 61846 w 83915"/>
                  <a:gd name="connsiteY18" fmla="*/ 97241 h 110156"/>
                  <a:gd name="connsiteX19" fmla="*/ 61226 w 83915"/>
                  <a:gd name="connsiteY19" fmla="*/ 97241 h 110156"/>
                  <a:gd name="connsiteX20" fmla="*/ 31652 w 83915"/>
                  <a:gd name="connsiteY20" fmla="*/ 110157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3915" h="110156">
                    <a:moveTo>
                      <a:pt x="38938" y="91211"/>
                    </a:moveTo>
                    <a:cubicBezTo>
                      <a:pt x="49768" y="91211"/>
                      <a:pt x="57474" y="85173"/>
                      <a:pt x="60598" y="80591"/>
                    </a:cubicBezTo>
                    <a:lnTo>
                      <a:pt x="60598" y="64351"/>
                    </a:lnTo>
                    <a:cubicBezTo>
                      <a:pt x="54769" y="64141"/>
                      <a:pt x="48520" y="63932"/>
                      <a:pt x="43101" y="63932"/>
                    </a:cubicBezTo>
                    <a:cubicBezTo>
                      <a:pt x="27479" y="63932"/>
                      <a:pt x="23527" y="68932"/>
                      <a:pt x="23527" y="77467"/>
                    </a:cubicBezTo>
                    <a:cubicBezTo>
                      <a:pt x="23527" y="86630"/>
                      <a:pt x="27899" y="91211"/>
                      <a:pt x="38938" y="91211"/>
                    </a:cubicBezTo>
                    <a:moveTo>
                      <a:pt x="31652" y="110157"/>
                    </a:moveTo>
                    <a:cubicBezTo>
                      <a:pt x="10830" y="110157"/>
                      <a:pt x="0" y="98288"/>
                      <a:pt x="0" y="78715"/>
                    </a:cubicBezTo>
                    <a:cubicBezTo>
                      <a:pt x="0" y="59350"/>
                      <a:pt x="11239" y="47063"/>
                      <a:pt x="39148" y="47063"/>
                    </a:cubicBezTo>
                    <a:cubicBezTo>
                      <a:pt x="46854" y="47063"/>
                      <a:pt x="53930" y="47273"/>
                      <a:pt x="60598" y="47482"/>
                    </a:cubicBezTo>
                    <a:lnTo>
                      <a:pt x="60598" y="37490"/>
                    </a:lnTo>
                    <a:cubicBezTo>
                      <a:pt x="60598" y="26241"/>
                      <a:pt x="54978" y="20203"/>
                      <a:pt x="42481" y="20203"/>
                    </a:cubicBezTo>
                    <a:cubicBezTo>
                      <a:pt x="31452" y="20203"/>
                      <a:pt x="19364" y="24365"/>
                      <a:pt x="12287" y="29785"/>
                    </a:cubicBezTo>
                    <a:lnTo>
                      <a:pt x="4791" y="12287"/>
                    </a:lnTo>
                    <a:cubicBezTo>
                      <a:pt x="14164" y="5001"/>
                      <a:pt x="30404" y="0"/>
                      <a:pt x="45396" y="0"/>
                    </a:cubicBezTo>
                    <a:cubicBezTo>
                      <a:pt x="71009" y="0"/>
                      <a:pt x="83915" y="11659"/>
                      <a:pt x="83915" y="34776"/>
                    </a:cubicBezTo>
                    <a:lnTo>
                      <a:pt x="83915" y="108071"/>
                    </a:lnTo>
                    <a:lnTo>
                      <a:pt x="64341" y="108071"/>
                    </a:lnTo>
                    <a:lnTo>
                      <a:pt x="61846" y="97241"/>
                    </a:lnTo>
                    <a:lnTo>
                      <a:pt x="61226" y="97241"/>
                    </a:lnTo>
                    <a:cubicBezTo>
                      <a:pt x="58093" y="100994"/>
                      <a:pt x="48939" y="110157"/>
                      <a:pt x="31652" y="110157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7F1E6372-0ADA-246B-D29D-7D5DF2CD0BAD}"/>
                  </a:ext>
                </a:extLst>
              </p:cNvPr>
              <p:cNvSpPr/>
              <p:nvPr/>
            </p:nvSpPr>
            <p:spPr>
              <a:xfrm>
                <a:off x="6965422" y="3926690"/>
                <a:ext cx="85581" cy="108070"/>
              </a:xfrm>
              <a:custGeom>
                <a:avLst/>
                <a:gdLst>
                  <a:gd name="connsiteX0" fmla="*/ 0 w 85581"/>
                  <a:gd name="connsiteY0" fmla="*/ 108071 h 108070"/>
                  <a:gd name="connsiteX1" fmla="*/ 0 w 85581"/>
                  <a:gd name="connsiteY1" fmla="*/ 2076 h 108070"/>
                  <a:gd name="connsiteX2" fmla="*/ 19574 w 85581"/>
                  <a:gd name="connsiteY2" fmla="*/ 2076 h 108070"/>
                  <a:gd name="connsiteX3" fmla="*/ 22069 w 85581"/>
                  <a:gd name="connsiteY3" fmla="*/ 13116 h 108070"/>
                  <a:gd name="connsiteX4" fmla="*/ 22698 w 85581"/>
                  <a:gd name="connsiteY4" fmla="*/ 13116 h 108070"/>
                  <a:gd name="connsiteX5" fmla="*/ 53511 w 85581"/>
                  <a:gd name="connsiteY5" fmla="*/ 0 h 108070"/>
                  <a:gd name="connsiteX6" fmla="*/ 85582 w 85581"/>
                  <a:gd name="connsiteY6" fmla="*/ 31652 h 108070"/>
                  <a:gd name="connsiteX7" fmla="*/ 85582 w 85581"/>
                  <a:gd name="connsiteY7" fmla="*/ 108071 h 108070"/>
                  <a:gd name="connsiteX8" fmla="*/ 62055 w 85581"/>
                  <a:gd name="connsiteY8" fmla="*/ 108071 h 108070"/>
                  <a:gd name="connsiteX9" fmla="*/ 62055 w 85581"/>
                  <a:gd name="connsiteY9" fmla="*/ 38100 h 108070"/>
                  <a:gd name="connsiteX10" fmla="*/ 46853 w 85581"/>
                  <a:gd name="connsiteY10" fmla="*/ 21022 h 108070"/>
                  <a:gd name="connsiteX11" fmla="*/ 23536 w 85581"/>
                  <a:gd name="connsiteY11" fmla="*/ 32261 h 108070"/>
                  <a:gd name="connsiteX12" fmla="*/ 23536 w 85581"/>
                  <a:gd name="connsiteY12" fmla="*/ 108061 h 108070"/>
                  <a:gd name="connsiteX13" fmla="*/ 0 w 85581"/>
                  <a:gd name="connsiteY13" fmla="*/ 108061 h 10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581" h="108070">
                    <a:moveTo>
                      <a:pt x="0" y="108071"/>
                    </a:moveTo>
                    <a:lnTo>
                      <a:pt x="0" y="2076"/>
                    </a:lnTo>
                    <a:lnTo>
                      <a:pt x="19574" y="2076"/>
                    </a:lnTo>
                    <a:lnTo>
                      <a:pt x="22069" y="13116"/>
                    </a:lnTo>
                    <a:lnTo>
                      <a:pt x="22698" y="13116"/>
                    </a:lnTo>
                    <a:cubicBezTo>
                      <a:pt x="29565" y="6658"/>
                      <a:pt x="39148" y="0"/>
                      <a:pt x="53511" y="0"/>
                    </a:cubicBezTo>
                    <a:cubicBezTo>
                      <a:pt x="74752" y="0"/>
                      <a:pt x="85582" y="13535"/>
                      <a:pt x="85582" y="31652"/>
                    </a:cubicBezTo>
                    <a:lnTo>
                      <a:pt x="85582" y="108071"/>
                    </a:lnTo>
                    <a:lnTo>
                      <a:pt x="62055" y="108071"/>
                    </a:lnTo>
                    <a:lnTo>
                      <a:pt x="62055" y="38100"/>
                    </a:lnTo>
                    <a:cubicBezTo>
                      <a:pt x="62055" y="25603"/>
                      <a:pt x="56635" y="21022"/>
                      <a:pt x="46853" y="21022"/>
                    </a:cubicBezTo>
                    <a:cubicBezTo>
                      <a:pt x="37071" y="21022"/>
                      <a:pt x="28946" y="26432"/>
                      <a:pt x="23536" y="32261"/>
                    </a:cubicBezTo>
                    <a:lnTo>
                      <a:pt x="23536" y="108061"/>
                    </a:lnTo>
                    <a:lnTo>
                      <a:pt x="0" y="10806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06511D2A-60D0-A032-70F4-EB3CFA59318F}"/>
                  </a:ext>
                </a:extLst>
              </p:cNvPr>
              <p:cNvSpPr/>
              <p:nvPr/>
            </p:nvSpPr>
            <p:spPr>
              <a:xfrm>
                <a:off x="7080989" y="3884828"/>
                <a:ext cx="89334" cy="149923"/>
              </a:xfrm>
              <a:custGeom>
                <a:avLst/>
                <a:gdLst>
                  <a:gd name="connsiteX0" fmla="*/ 0 w 89334"/>
                  <a:gd name="connsiteY0" fmla="*/ 0 h 149923"/>
                  <a:gd name="connsiteX1" fmla="*/ 0 w 89334"/>
                  <a:gd name="connsiteY1" fmla="*/ 149923 h 149923"/>
                  <a:gd name="connsiteX2" fmla="*/ 23527 w 89334"/>
                  <a:gd name="connsiteY2" fmla="*/ 149923 h 149923"/>
                  <a:gd name="connsiteX3" fmla="*/ 23527 w 89334"/>
                  <a:gd name="connsiteY3" fmla="*/ 104327 h 149923"/>
                  <a:gd name="connsiteX4" fmla="*/ 32071 w 89334"/>
                  <a:gd name="connsiteY4" fmla="*/ 104327 h 149923"/>
                  <a:gd name="connsiteX5" fmla="*/ 61017 w 89334"/>
                  <a:gd name="connsiteY5" fmla="*/ 149923 h 149923"/>
                  <a:gd name="connsiteX6" fmla="*/ 89335 w 89334"/>
                  <a:gd name="connsiteY6" fmla="*/ 149923 h 149923"/>
                  <a:gd name="connsiteX7" fmla="*/ 51225 w 89334"/>
                  <a:gd name="connsiteY7" fmla="*/ 93078 h 149923"/>
                  <a:gd name="connsiteX8" fmla="*/ 88087 w 89334"/>
                  <a:gd name="connsiteY8" fmla="*/ 43939 h 149923"/>
                  <a:gd name="connsiteX9" fmla="*/ 60808 w 89334"/>
                  <a:gd name="connsiteY9" fmla="*/ 43939 h 149923"/>
                  <a:gd name="connsiteX10" fmla="*/ 32071 w 89334"/>
                  <a:gd name="connsiteY10" fmla="*/ 83915 h 149923"/>
                  <a:gd name="connsiteX11" fmla="*/ 23527 w 89334"/>
                  <a:gd name="connsiteY11" fmla="*/ 83915 h 149923"/>
                  <a:gd name="connsiteX12" fmla="*/ 23527 w 89334"/>
                  <a:gd name="connsiteY12" fmla="*/ 0 h 149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9334" h="149923">
                    <a:moveTo>
                      <a:pt x="0" y="0"/>
                    </a:moveTo>
                    <a:lnTo>
                      <a:pt x="0" y="149923"/>
                    </a:lnTo>
                    <a:lnTo>
                      <a:pt x="23527" y="149923"/>
                    </a:lnTo>
                    <a:lnTo>
                      <a:pt x="23527" y="104327"/>
                    </a:lnTo>
                    <a:lnTo>
                      <a:pt x="32071" y="104327"/>
                    </a:lnTo>
                    <a:lnTo>
                      <a:pt x="61017" y="149923"/>
                    </a:lnTo>
                    <a:lnTo>
                      <a:pt x="89335" y="149923"/>
                    </a:lnTo>
                    <a:lnTo>
                      <a:pt x="51225" y="93078"/>
                    </a:lnTo>
                    <a:lnTo>
                      <a:pt x="88087" y="43939"/>
                    </a:lnTo>
                    <a:lnTo>
                      <a:pt x="60808" y="43939"/>
                    </a:lnTo>
                    <a:lnTo>
                      <a:pt x="32071" y="83915"/>
                    </a:lnTo>
                    <a:lnTo>
                      <a:pt x="23527" y="83915"/>
                    </a:lnTo>
                    <a:lnTo>
                      <a:pt x="23527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16C7C47D-09F6-2990-1206-FE75FC6603A5}"/>
                  </a:ext>
                </a:extLst>
              </p:cNvPr>
              <p:cNvSpPr/>
              <p:nvPr/>
            </p:nvSpPr>
            <p:spPr>
              <a:xfrm>
                <a:off x="7179058" y="3887743"/>
                <a:ext cx="41643" cy="147018"/>
              </a:xfrm>
              <a:custGeom>
                <a:avLst/>
                <a:gdLst>
                  <a:gd name="connsiteX0" fmla="*/ 26651 w 41643"/>
                  <a:gd name="connsiteY0" fmla="*/ 0 h 147018"/>
                  <a:gd name="connsiteX1" fmla="*/ 41643 w 41643"/>
                  <a:gd name="connsiteY1" fmla="*/ 13745 h 147018"/>
                  <a:gd name="connsiteX2" fmla="*/ 26651 w 41643"/>
                  <a:gd name="connsiteY2" fmla="*/ 27699 h 147018"/>
                  <a:gd name="connsiteX3" fmla="*/ 11659 w 41643"/>
                  <a:gd name="connsiteY3" fmla="*/ 13745 h 147018"/>
                  <a:gd name="connsiteX4" fmla="*/ 26651 w 41643"/>
                  <a:gd name="connsiteY4" fmla="*/ 0 h 147018"/>
                  <a:gd name="connsiteX5" fmla="*/ 0 w 41643"/>
                  <a:gd name="connsiteY5" fmla="*/ 41024 h 147018"/>
                  <a:gd name="connsiteX6" fmla="*/ 38319 w 41643"/>
                  <a:gd name="connsiteY6" fmla="*/ 41024 h 147018"/>
                  <a:gd name="connsiteX7" fmla="*/ 38319 w 41643"/>
                  <a:gd name="connsiteY7" fmla="*/ 147018 h 147018"/>
                  <a:gd name="connsiteX8" fmla="*/ 14792 w 41643"/>
                  <a:gd name="connsiteY8" fmla="*/ 147018 h 147018"/>
                  <a:gd name="connsiteX9" fmla="*/ 14792 w 41643"/>
                  <a:gd name="connsiteY9" fmla="*/ 60808 h 147018"/>
                  <a:gd name="connsiteX10" fmla="*/ 10 w 41643"/>
                  <a:gd name="connsiteY10" fmla="*/ 60808 h 147018"/>
                  <a:gd name="connsiteX11" fmla="*/ 10 w 41643"/>
                  <a:gd name="connsiteY11" fmla="*/ 41024 h 147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643" h="147018">
                    <a:moveTo>
                      <a:pt x="26651" y="0"/>
                    </a:moveTo>
                    <a:cubicBezTo>
                      <a:pt x="36024" y="0"/>
                      <a:pt x="41643" y="5620"/>
                      <a:pt x="41643" y="13745"/>
                    </a:cubicBezTo>
                    <a:cubicBezTo>
                      <a:pt x="41643" y="21869"/>
                      <a:pt x="36024" y="27699"/>
                      <a:pt x="26651" y="27699"/>
                    </a:cubicBezTo>
                    <a:cubicBezTo>
                      <a:pt x="17697" y="27699"/>
                      <a:pt x="11659" y="21869"/>
                      <a:pt x="11659" y="13745"/>
                    </a:cubicBezTo>
                    <a:cubicBezTo>
                      <a:pt x="11668" y="5620"/>
                      <a:pt x="17697" y="0"/>
                      <a:pt x="26651" y="0"/>
                    </a:cubicBezTo>
                    <a:moveTo>
                      <a:pt x="0" y="41024"/>
                    </a:moveTo>
                    <a:lnTo>
                      <a:pt x="38319" y="41024"/>
                    </a:lnTo>
                    <a:lnTo>
                      <a:pt x="38319" y="147018"/>
                    </a:lnTo>
                    <a:lnTo>
                      <a:pt x="14792" y="147018"/>
                    </a:lnTo>
                    <a:lnTo>
                      <a:pt x="14792" y="60808"/>
                    </a:lnTo>
                    <a:lnTo>
                      <a:pt x="10" y="60808"/>
                    </a:lnTo>
                    <a:lnTo>
                      <a:pt x="10" y="41024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32CA0E81-2272-71FE-9380-AA58B03503F1}"/>
                  </a:ext>
                </a:extLst>
              </p:cNvPr>
              <p:cNvSpPr/>
              <p:nvPr/>
            </p:nvSpPr>
            <p:spPr>
              <a:xfrm>
                <a:off x="7248191" y="3926690"/>
                <a:ext cx="85582" cy="108070"/>
              </a:xfrm>
              <a:custGeom>
                <a:avLst/>
                <a:gdLst>
                  <a:gd name="connsiteX0" fmla="*/ 0 w 85582"/>
                  <a:gd name="connsiteY0" fmla="*/ 108071 h 108070"/>
                  <a:gd name="connsiteX1" fmla="*/ 0 w 85582"/>
                  <a:gd name="connsiteY1" fmla="*/ 2076 h 108070"/>
                  <a:gd name="connsiteX2" fmla="*/ 19574 w 85582"/>
                  <a:gd name="connsiteY2" fmla="*/ 2076 h 108070"/>
                  <a:gd name="connsiteX3" fmla="*/ 22070 w 85582"/>
                  <a:gd name="connsiteY3" fmla="*/ 13116 h 108070"/>
                  <a:gd name="connsiteX4" fmla="*/ 22698 w 85582"/>
                  <a:gd name="connsiteY4" fmla="*/ 13116 h 108070"/>
                  <a:gd name="connsiteX5" fmla="*/ 53512 w 85582"/>
                  <a:gd name="connsiteY5" fmla="*/ 0 h 108070"/>
                  <a:gd name="connsiteX6" fmla="*/ 85582 w 85582"/>
                  <a:gd name="connsiteY6" fmla="*/ 31652 h 108070"/>
                  <a:gd name="connsiteX7" fmla="*/ 85582 w 85582"/>
                  <a:gd name="connsiteY7" fmla="*/ 108071 h 108070"/>
                  <a:gd name="connsiteX8" fmla="*/ 62056 w 85582"/>
                  <a:gd name="connsiteY8" fmla="*/ 108071 h 108070"/>
                  <a:gd name="connsiteX9" fmla="*/ 62056 w 85582"/>
                  <a:gd name="connsiteY9" fmla="*/ 38100 h 108070"/>
                  <a:gd name="connsiteX10" fmla="*/ 46854 w 85582"/>
                  <a:gd name="connsiteY10" fmla="*/ 21022 h 108070"/>
                  <a:gd name="connsiteX11" fmla="*/ 23536 w 85582"/>
                  <a:gd name="connsiteY11" fmla="*/ 32261 h 108070"/>
                  <a:gd name="connsiteX12" fmla="*/ 23536 w 85582"/>
                  <a:gd name="connsiteY12" fmla="*/ 108061 h 108070"/>
                  <a:gd name="connsiteX13" fmla="*/ 0 w 85582"/>
                  <a:gd name="connsiteY13" fmla="*/ 108061 h 10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582" h="108070">
                    <a:moveTo>
                      <a:pt x="0" y="108071"/>
                    </a:moveTo>
                    <a:lnTo>
                      <a:pt x="0" y="2076"/>
                    </a:lnTo>
                    <a:lnTo>
                      <a:pt x="19574" y="2076"/>
                    </a:lnTo>
                    <a:lnTo>
                      <a:pt x="22070" y="13116"/>
                    </a:lnTo>
                    <a:lnTo>
                      <a:pt x="22698" y="13116"/>
                    </a:lnTo>
                    <a:cubicBezTo>
                      <a:pt x="29566" y="6658"/>
                      <a:pt x="39148" y="0"/>
                      <a:pt x="53512" y="0"/>
                    </a:cubicBezTo>
                    <a:cubicBezTo>
                      <a:pt x="74752" y="0"/>
                      <a:pt x="85582" y="13535"/>
                      <a:pt x="85582" y="31652"/>
                    </a:cubicBezTo>
                    <a:lnTo>
                      <a:pt x="85582" y="108071"/>
                    </a:lnTo>
                    <a:lnTo>
                      <a:pt x="62056" y="108071"/>
                    </a:lnTo>
                    <a:lnTo>
                      <a:pt x="62056" y="38100"/>
                    </a:lnTo>
                    <a:cubicBezTo>
                      <a:pt x="62056" y="25603"/>
                      <a:pt x="56645" y="21022"/>
                      <a:pt x="46854" y="21022"/>
                    </a:cubicBezTo>
                    <a:cubicBezTo>
                      <a:pt x="37062" y="21022"/>
                      <a:pt x="28946" y="26432"/>
                      <a:pt x="23536" y="32261"/>
                    </a:cubicBezTo>
                    <a:lnTo>
                      <a:pt x="23536" y="108061"/>
                    </a:lnTo>
                    <a:lnTo>
                      <a:pt x="0" y="10806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7EE8F9A5-44C7-3552-BB47-954B0E807464}"/>
                  </a:ext>
                </a:extLst>
              </p:cNvPr>
              <p:cNvSpPr/>
              <p:nvPr/>
            </p:nvSpPr>
            <p:spPr>
              <a:xfrm>
                <a:off x="7359176" y="3926681"/>
                <a:ext cx="87039" cy="150142"/>
              </a:xfrm>
              <a:custGeom>
                <a:avLst/>
                <a:gdLst>
                  <a:gd name="connsiteX0" fmla="*/ 42901 w 87039"/>
                  <a:gd name="connsiteY0" fmla="*/ 86630 h 150142"/>
                  <a:gd name="connsiteX1" fmla="*/ 63513 w 87039"/>
                  <a:gd name="connsiteY1" fmla="*/ 76848 h 150142"/>
                  <a:gd name="connsiteX2" fmla="*/ 63513 w 87039"/>
                  <a:gd name="connsiteY2" fmla="*/ 25203 h 150142"/>
                  <a:gd name="connsiteX3" fmla="*/ 43939 w 87039"/>
                  <a:gd name="connsiteY3" fmla="*/ 20003 h 150142"/>
                  <a:gd name="connsiteX4" fmla="*/ 29366 w 87039"/>
                  <a:gd name="connsiteY4" fmla="*/ 25832 h 150142"/>
                  <a:gd name="connsiteX5" fmla="*/ 23536 w 87039"/>
                  <a:gd name="connsiteY5" fmla="*/ 53321 h 150142"/>
                  <a:gd name="connsiteX6" fmla="*/ 28747 w 87039"/>
                  <a:gd name="connsiteY6" fmla="*/ 81020 h 150142"/>
                  <a:gd name="connsiteX7" fmla="*/ 42901 w 87039"/>
                  <a:gd name="connsiteY7" fmla="*/ 86630 h 150142"/>
                  <a:gd name="connsiteX8" fmla="*/ 44148 w 87039"/>
                  <a:gd name="connsiteY8" fmla="*/ 150143 h 150142"/>
                  <a:gd name="connsiteX9" fmla="*/ 2705 w 87039"/>
                  <a:gd name="connsiteY9" fmla="*/ 138274 h 150142"/>
                  <a:gd name="connsiteX10" fmla="*/ 10201 w 87039"/>
                  <a:gd name="connsiteY10" fmla="*/ 120367 h 150142"/>
                  <a:gd name="connsiteX11" fmla="*/ 41643 w 87039"/>
                  <a:gd name="connsiteY11" fmla="*/ 130150 h 150142"/>
                  <a:gd name="connsiteX12" fmla="*/ 63513 w 87039"/>
                  <a:gd name="connsiteY12" fmla="*/ 108909 h 150142"/>
                  <a:gd name="connsiteX13" fmla="*/ 64132 w 87039"/>
                  <a:gd name="connsiteY13" fmla="*/ 95164 h 150142"/>
                  <a:gd name="connsiteX14" fmla="*/ 63513 w 87039"/>
                  <a:gd name="connsiteY14" fmla="*/ 95164 h 150142"/>
                  <a:gd name="connsiteX15" fmla="*/ 35814 w 87039"/>
                  <a:gd name="connsiteY15" fmla="*/ 107032 h 150142"/>
                  <a:gd name="connsiteX16" fmla="*/ 10620 w 87039"/>
                  <a:gd name="connsiteY16" fmla="*/ 96622 h 150142"/>
                  <a:gd name="connsiteX17" fmla="*/ 0 w 87039"/>
                  <a:gd name="connsiteY17" fmla="*/ 53521 h 150142"/>
                  <a:gd name="connsiteX18" fmla="*/ 11030 w 87039"/>
                  <a:gd name="connsiteY18" fmla="*/ 10830 h 150142"/>
                  <a:gd name="connsiteX19" fmla="*/ 39767 w 87039"/>
                  <a:gd name="connsiteY19" fmla="*/ 0 h 150142"/>
                  <a:gd name="connsiteX20" fmla="*/ 66008 w 87039"/>
                  <a:gd name="connsiteY20" fmla="*/ 7706 h 150142"/>
                  <a:gd name="connsiteX21" fmla="*/ 67256 w 87039"/>
                  <a:gd name="connsiteY21" fmla="*/ 2086 h 150142"/>
                  <a:gd name="connsiteX22" fmla="*/ 87039 w 87039"/>
                  <a:gd name="connsiteY22" fmla="*/ 2086 h 150142"/>
                  <a:gd name="connsiteX23" fmla="*/ 87039 w 87039"/>
                  <a:gd name="connsiteY23" fmla="*/ 108909 h 150142"/>
                  <a:gd name="connsiteX24" fmla="*/ 44148 w 87039"/>
                  <a:gd name="connsiteY24" fmla="*/ 150143 h 15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7039" h="150142">
                    <a:moveTo>
                      <a:pt x="42901" y="86630"/>
                    </a:moveTo>
                    <a:cubicBezTo>
                      <a:pt x="51235" y="86630"/>
                      <a:pt x="58931" y="82677"/>
                      <a:pt x="63513" y="76848"/>
                    </a:cubicBezTo>
                    <a:lnTo>
                      <a:pt x="63513" y="25203"/>
                    </a:lnTo>
                    <a:cubicBezTo>
                      <a:pt x="57474" y="21869"/>
                      <a:pt x="51225" y="20003"/>
                      <a:pt x="43939" y="20003"/>
                    </a:cubicBezTo>
                    <a:cubicBezTo>
                      <a:pt x="38528" y="20003"/>
                      <a:pt x="33318" y="21460"/>
                      <a:pt x="29366" y="25832"/>
                    </a:cubicBezTo>
                    <a:cubicBezTo>
                      <a:pt x="24784" y="31042"/>
                      <a:pt x="23536" y="37281"/>
                      <a:pt x="23536" y="53321"/>
                    </a:cubicBezTo>
                    <a:cubicBezTo>
                      <a:pt x="23536" y="69771"/>
                      <a:pt x="24784" y="75600"/>
                      <a:pt x="28747" y="81020"/>
                    </a:cubicBezTo>
                    <a:cubicBezTo>
                      <a:pt x="31861" y="84544"/>
                      <a:pt x="36443" y="86630"/>
                      <a:pt x="42901" y="86630"/>
                    </a:cubicBezTo>
                    <a:moveTo>
                      <a:pt x="44148" y="150143"/>
                    </a:moveTo>
                    <a:cubicBezTo>
                      <a:pt x="28318" y="150143"/>
                      <a:pt x="12078" y="145142"/>
                      <a:pt x="2705" y="138274"/>
                    </a:cubicBezTo>
                    <a:lnTo>
                      <a:pt x="10201" y="120367"/>
                    </a:lnTo>
                    <a:cubicBezTo>
                      <a:pt x="17278" y="125568"/>
                      <a:pt x="30185" y="130150"/>
                      <a:pt x="41643" y="130150"/>
                    </a:cubicBezTo>
                    <a:cubicBezTo>
                      <a:pt x="57264" y="130150"/>
                      <a:pt x="63513" y="122234"/>
                      <a:pt x="63513" y="108909"/>
                    </a:cubicBezTo>
                    <a:cubicBezTo>
                      <a:pt x="63513" y="103489"/>
                      <a:pt x="63722" y="99955"/>
                      <a:pt x="64132" y="95164"/>
                    </a:cubicBezTo>
                    <a:lnTo>
                      <a:pt x="63513" y="95164"/>
                    </a:lnTo>
                    <a:cubicBezTo>
                      <a:pt x="57683" y="101622"/>
                      <a:pt x="48520" y="107032"/>
                      <a:pt x="35814" y="107032"/>
                    </a:cubicBezTo>
                    <a:cubicBezTo>
                      <a:pt x="24984" y="107032"/>
                      <a:pt x="15821" y="102660"/>
                      <a:pt x="10620" y="96622"/>
                    </a:cubicBezTo>
                    <a:cubicBezTo>
                      <a:pt x="2076" y="87039"/>
                      <a:pt x="0" y="76419"/>
                      <a:pt x="0" y="53521"/>
                    </a:cubicBezTo>
                    <a:cubicBezTo>
                      <a:pt x="0" y="31861"/>
                      <a:pt x="2295" y="19783"/>
                      <a:pt x="11030" y="10830"/>
                    </a:cubicBezTo>
                    <a:cubicBezTo>
                      <a:pt x="17697" y="3753"/>
                      <a:pt x="27070" y="0"/>
                      <a:pt x="39767" y="0"/>
                    </a:cubicBezTo>
                    <a:cubicBezTo>
                      <a:pt x="50597" y="0"/>
                      <a:pt x="59760" y="3753"/>
                      <a:pt x="66008" y="7706"/>
                    </a:cubicBezTo>
                    <a:lnTo>
                      <a:pt x="67256" y="2086"/>
                    </a:lnTo>
                    <a:lnTo>
                      <a:pt x="87039" y="2086"/>
                    </a:lnTo>
                    <a:lnTo>
                      <a:pt x="87039" y="108909"/>
                    </a:lnTo>
                    <a:cubicBezTo>
                      <a:pt x="87049" y="136608"/>
                      <a:pt x="71637" y="150143"/>
                      <a:pt x="44148" y="150143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62916EC7-DFF9-F764-BF8A-03FBB851594B}"/>
                </a:ext>
              </a:extLst>
            </p:cNvPr>
            <p:cNvSpPr/>
            <p:nvPr/>
          </p:nvSpPr>
          <p:spPr>
            <a:xfrm>
              <a:off x="10239647" y="578161"/>
              <a:ext cx="521675" cy="521646"/>
            </a:xfrm>
            <a:custGeom>
              <a:avLst/>
              <a:gdLst>
                <a:gd name="connsiteX0" fmla="*/ 694239 w 880824"/>
                <a:gd name="connsiteY0" fmla="*/ 0 h 880776"/>
                <a:gd name="connsiteX1" fmla="*/ 694239 w 880824"/>
                <a:gd name="connsiteY1" fmla="*/ 19 h 880776"/>
                <a:gd name="connsiteX2" fmla="*/ 19 w 880824"/>
                <a:gd name="connsiteY2" fmla="*/ 694220 h 880776"/>
                <a:gd name="connsiteX3" fmla="*/ 0 w 880824"/>
                <a:gd name="connsiteY3" fmla="*/ 694220 h 880776"/>
                <a:gd name="connsiteX4" fmla="*/ 0 w 880824"/>
                <a:gd name="connsiteY4" fmla="*/ 880777 h 880776"/>
                <a:gd name="connsiteX5" fmla="*/ 19 w 880824"/>
                <a:gd name="connsiteY5" fmla="*/ 880777 h 880776"/>
                <a:gd name="connsiteX6" fmla="*/ 880824 w 880824"/>
                <a:gd name="connsiteY6" fmla="*/ 19 h 880776"/>
                <a:gd name="connsiteX7" fmla="*/ 880824 w 880824"/>
                <a:gd name="connsiteY7" fmla="*/ 0 h 880776"/>
                <a:gd name="connsiteX8" fmla="*/ 694239 w 880824"/>
                <a:gd name="connsiteY8" fmla="*/ 0 h 88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0824" h="880776">
                  <a:moveTo>
                    <a:pt x="694239" y="0"/>
                  </a:moveTo>
                  <a:lnTo>
                    <a:pt x="694239" y="19"/>
                  </a:lnTo>
                  <a:cubicBezTo>
                    <a:pt x="694239" y="382819"/>
                    <a:pt x="382819" y="694220"/>
                    <a:pt x="19" y="694220"/>
                  </a:cubicBezTo>
                  <a:lnTo>
                    <a:pt x="0" y="694220"/>
                  </a:lnTo>
                  <a:lnTo>
                    <a:pt x="0" y="880777"/>
                  </a:lnTo>
                  <a:lnTo>
                    <a:pt x="19" y="880777"/>
                  </a:lnTo>
                  <a:cubicBezTo>
                    <a:pt x="485689" y="880777"/>
                    <a:pt x="880824" y="485689"/>
                    <a:pt x="880824" y="19"/>
                  </a:cubicBezTo>
                  <a:lnTo>
                    <a:pt x="880824" y="0"/>
                  </a:lnTo>
                  <a:lnTo>
                    <a:pt x="694239" y="0"/>
                  </a:lnTo>
                  <a:close/>
                </a:path>
              </a:pathLst>
            </a:custGeom>
            <a:solidFill>
              <a:srgbClr val="005CA9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7C31172-1313-121D-EC12-C61E37468D22}"/>
                </a:ext>
              </a:extLst>
            </p:cNvPr>
            <p:cNvSpPr/>
            <p:nvPr/>
          </p:nvSpPr>
          <p:spPr>
            <a:xfrm>
              <a:off x="10013156" y="578161"/>
              <a:ext cx="1599092" cy="521821"/>
            </a:xfrm>
            <a:custGeom>
              <a:avLst/>
              <a:gdLst>
                <a:gd name="connsiteX0" fmla="*/ 0 w 2699994"/>
                <a:gd name="connsiteY0" fmla="*/ 0 h 881072"/>
                <a:gd name="connsiteX1" fmla="*/ 131226 w 2699994"/>
                <a:gd name="connsiteY1" fmla="*/ 0 h 881072"/>
                <a:gd name="connsiteX2" fmla="*/ 270577 w 2699994"/>
                <a:gd name="connsiteY2" fmla="*/ 115605 h 881072"/>
                <a:gd name="connsiteX3" fmla="*/ 223085 w 2699994"/>
                <a:gd name="connsiteY3" fmla="*/ 206207 h 881072"/>
                <a:gd name="connsiteX4" fmla="*/ 293694 w 2699994"/>
                <a:gd name="connsiteY4" fmla="*/ 311820 h 881072"/>
                <a:gd name="connsiteX5" fmla="*/ 144351 w 2699994"/>
                <a:gd name="connsiteY5" fmla="*/ 437417 h 881072"/>
                <a:gd name="connsiteX6" fmla="*/ 0 w 2699994"/>
                <a:gd name="connsiteY6" fmla="*/ 437417 h 881072"/>
                <a:gd name="connsiteX7" fmla="*/ 0 w 2699994"/>
                <a:gd name="connsiteY7" fmla="*/ 0 h 881072"/>
                <a:gd name="connsiteX8" fmla="*/ 71857 w 2699994"/>
                <a:gd name="connsiteY8" fmla="*/ 61236 h 881072"/>
                <a:gd name="connsiteX9" fmla="*/ 71857 w 2699994"/>
                <a:gd name="connsiteY9" fmla="*/ 184956 h 881072"/>
                <a:gd name="connsiteX10" fmla="*/ 130597 w 2699994"/>
                <a:gd name="connsiteY10" fmla="*/ 184956 h 881072"/>
                <a:gd name="connsiteX11" fmla="*/ 201835 w 2699994"/>
                <a:gd name="connsiteY11" fmla="*/ 124339 h 881072"/>
                <a:gd name="connsiteX12" fmla="*/ 126225 w 2699994"/>
                <a:gd name="connsiteY12" fmla="*/ 61227 h 881072"/>
                <a:gd name="connsiteX13" fmla="*/ 71857 w 2699994"/>
                <a:gd name="connsiteY13" fmla="*/ 61227 h 881072"/>
                <a:gd name="connsiteX14" fmla="*/ 71857 w 2699994"/>
                <a:gd name="connsiteY14" fmla="*/ 243697 h 881072"/>
                <a:gd name="connsiteX15" fmla="*/ 71857 w 2699994"/>
                <a:gd name="connsiteY15" fmla="*/ 374304 h 881072"/>
                <a:gd name="connsiteX16" fmla="*/ 141218 w 2699994"/>
                <a:gd name="connsiteY16" fmla="*/ 374304 h 881072"/>
                <a:gd name="connsiteX17" fmla="*/ 221828 w 2699994"/>
                <a:gd name="connsiteY17" fmla="*/ 306810 h 881072"/>
                <a:gd name="connsiteX18" fmla="*/ 149971 w 2699994"/>
                <a:gd name="connsiteY18" fmla="*/ 243697 h 881072"/>
                <a:gd name="connsiteX19" fmla="*/ 71857 w 2699994"/>
                <a:gd name="connsiteY19" fmla="*/ 243697 h 881072"/>
                <a:gd name="connsiteX20" fmla="*/ 382419 w 2699994"/>
                <a:gd name="connsiteY20" fmla="*/ 0 h 881072"/>
                <a:gd name="connsiteX21" fmla="*/ 513636 w 2699994"/>
                <a:gd name="connsiteY21" fmla="*/ 0 h 881072"/>
                <a:gd name="connsiteX22" fmla="*/ 652986 w 2699994"/>
                <a:gd name="connsiteY22" fmla="*/ 115605 h 881072"/>
                <a:gd name="connsiteX23" fmla="*/ 605495 w 2699994"/>
                <a:gd name="connsiteY23" fmla="*/ 206207 h 881072"/>
                <a:gd name="connsiteX24" fmla="*/ 676104 w 2699994"/>
                <a:gd name="connsiteY24" fmla="*/ 311820 h 881072"/>
                <a:gd name="connsiteX25" fmla="*/ 526761 w 2699994"/>
                <a:gd name="connsiteY25" fmla="*/ 437417 h 881072"/>
                <a:gd name="connsiteX26" fmla="*/ 382419 w 2699994"/>
                <a:gd name="connsiteY26" fmla="*/ 437417 h 881072"/>
                <a:gd name="connsiteX27" fmla="*/ 382419 w 2699994"/>
                <a:gd name="connsiteY27" fmla="*/ 0 h 881072"/>
                <a:gd name="connsiteX28" fmla="*/ 454276 w 2699994"/>
                <a:gd name="connsiteY28" fmla="*/ 61236 h 881072"/>
                <a:gd name="connsiteX29" fmla="*/ 454276 w 2699994"/>
                <a:gd name="connsiteY29" fmla="*/ 184956 h 881072"/>
                <a:gd name="connsiteX30" fmla="*/ 513017 w 2699994"/>
                <a:gd name="connsiteY30" fmla="*/ 184956 h 881072"/>
                <a:gd name="connsiteX31" fmla="*/ 584254 w 2699994"/>
                <a:gd name="connsiteY31" fmla="*/ 124339 h 881072"/>
                <a:gd name="connsiteX32" fmla="*/ 508645 w 2699994"/>
                <a:gd name="connsiteY32" fmla="*/ 61227 h 881072"/>
                <a:gd name="connsiteX33" fmla="*/ 454276 w 2699994"/>
                <a:gd name="connsiteY33" fmla="*/ 61227 h 881072"/>
                <a:gd name="connsiteX34" fmla="*/ 454276 w 2699994"/>
                <a:gd name="connsiteY34" fmla="*/ 243697 h 881072"/>
                <a:gd name="connsiteX35" fmla="*/ 454276 w 2699994"/>
                <a:gd name="connsiteY35" fmla="*/ 374304 h 881072"/>
                <a:gd name="connsiteX36" fmla="*/ 523646 w 2699994"/>
                <a:gd name="connsiteY36" fmla="*/ 374304 h 881072"/>
                <a:gd name="connsiteX37" fmla="*/ 604256 w 2699994"/>
                <a:gd name="connsiteY37" fmla="*/ 306810 h 881072"/>
                <a:gd name="connsiteX38" fmla="*/ 532390 w 2699994"/>
                <a:gd name="connsiteY38" fmla="*/ 243697 h 881072"/>
                <a:gd name="connsiteX39" fmla="*/ 454276 w 2699994"/>
                <a:gd name="connsiteY39" fmla="*/ 243697 h 881072"/>
                <a:gd name="connsiteX40" fmla="*/ 1375915 w 2699994"/>
                <a:gd name="connsiteY40" fmla="*/ 437417 h 881072"/>
                <a:gd name="connsiteX41" fmla="*/ 1507131 w 2699994"/>
                <a:gd name="connsiteY41" fmla="*/ 437417 h 881072"/>
                <a:gd name="connsiteX42" fmla="*/ 1646482 w 2699994"/>
                <a:gd name="connsiteY42" fmla="*/ 553022 h 881072"/>
                <a:gd name="connsiteX43" fmla="*/ 1598990 w 2699994"/>
                <a:gd name="connsiteY43" fmla="*/ 643623 h 881072"/>
                <a:gd name="connsiteX44" fmla="*/ 1669599 w 2699994"/>
                <a:gd name="connsiteY44" fmla="*/ 749236 h 881072"/>
                <a:gd name="connsiteX45" fmla="*/ 1520257 w 2699994"/>
                <a:gd name="connsiteY45" fmla="*/ 874833 h 881072"/>
                <a:gd name="connsiteX46" fmla="*/ 1375915 w 2699994"/>
                <a:gd name="connsiteY46" fmla="*/ 874833 h 881072"/>
                <a:gd name="connsiteX47" fmla="*/ 1375915 w 2699994"/>
                <a:gd name="connsiteY47" fmla="*/ 437417 h 881072"/>
                <a:gd name="connsiteX48" fmla="*/ 1447771 w 2699994"/>
                <a:gd name="connsiteY48" fmla="*/ 498653 h 881072"/>
                <a:gd name="connsiteX49" fmla="*/ 1447771 w 2699994"/>
                <a:gd name="connsiteY49" fmla="*/ 622373 h 881072"/>
                <a:gd name="connsiteX50" fmla="*/ 1506512 w 2699994"/>
                <a:gd name="connsiteY50" fmla="*/ 622373 h 881072"/>
                <a:gd name="connsiteX51" fmla="*/ 1577750 w 2699994"/>
                <a:gd name="connsiteY51" fmla="*/ 561756 h 881072"/>
                <a:gd name="connsiteX52" fmla="*/ 1502140 w 2699994"/>
                <a:gd name="connsiteY52" fmla="*/ 498643 h 881072"/>
                <a:gd name="connsiteX53" fmla="*/ 1447771 w 2699994"/>
                <a:gd name="connsiteY53" fmla="*/ 498643 h 881072"/>
                <a:gd name="connsiteX54" fmla="*/ 1447771 w 2699994"/>
                <a:gd name="connsiteY54" fmla="*/ 681114 h 881072"/>
                <a:gd name="connsiteX55" fmla="*/ 1447771 w 2699994"/>
                <a:gd name="connsiteY55" fmla="*/ 811720 h 881072"/>
                <a:gd name="connsiteX56" fmla="*/ 1517142 w 2699994"/>
                <a:gd name="connsiteY56" fmla="*/ 811720 h 881072"/>
                <a:gd name="connsiteX57" fmla="*/ 1597752 w 2699994"/>
                <a:gd name="connsiteY57" fmla="*/ 744226 h 881072"/>
                <a:gd name="connsiteX58" fmla="*/ 1525886 w 2699994"/>
                <a:gd name="connsiteY58" fmla="*/ 681114 h 881072"/>
                <a:gd name="connsiteX59" fmla="*/ 1447771 w 2699994"/>
                <a:gd name="connsiteY59" fmla="*/ 681114 h 881072"/>
                <a:gd name="connsiteX60" fmla="*/ 1830829 w 2699994"/>
                <a:gd name="connsiteY60" fmla="*/ 881072 h 881072"/>
                <a:gd name="connsiteX61" fmla="*/ 1735846 w 2699994"/>
                <a:gd name="connsiteY61" fmla="*/ 786727 h 881072"/>
                <a:gd name="connsiteX62" fmla="*/ 1853327 w 2699994"/>
                <a:gd name="connsiteY62" fmla="*/ 691744 h 881072"/>
                <a:gd name="connsiteX63" fmla="*/ 1918316 w 2699994"/>
                <a:gd name="connsiteY63" fmla="*/ 692991 h 881072"/>
                <a:gd name="connsiteX64" fmla="*/ 1918316 w 2699994"/>
                <a:gd name="connsiteY64" fmla="*/ 662997 h 881072"/>
                <a:gd name="connsiteX65" fmla="*/ 1863328 w 2699994"/>
                <a:gd name="connsiteY65" fmla="*/ 611134 h 881072"/>
                <a:gd name="connsiteX66" fmla="*/ 1772726 w 2699994"/>
                <a:gd name="connsiteY66" fmla="*/ 639870 h 881072"/>
                <a:gd name="connsiteX67" fmla="*/ 1750228 w 2699994"/>
                <a:gd name="connsiteY67" fmla="*/ 587388 h 881072"/>
                <a:gd name="connsiteX68" fmla="*/ 1872082 w 2699994"/>
                <a:gd name="connsiteY68" fmla="*/ 550517 h 881072"/>
                <a:gd name="connsiteX69" fmla="*/ 1988315 w 2699994"/>
                <a:gd name="connsiteY69" fmla="*/ 654872 h 881072"/>
                <a:gd name="connsiteX70" fmla="*/ 1988315 w 2699994"/>
                <a:gd name="connsiteY70" fmla="*/ 874833 h 881072"/>
                <a:gd name="connsiteX71" fmla="*/ 1928936 w 2699994"/>
                <a:gd name="connsiteY71" fmla="*/ 874833 h 881072"/>
                <a:gd name="connsiteX72" fmla="*/ 1921431 w 2699994"/>
                <a:gd name="connsiteY72" fmla="*/ 842334 h 881072"/>
                <a:gd name="connsiteX73" fmla="*/ 1919554 w 2699994"/>
                <a:gd name="connsiteY73" fmla="*/ 842334 h 881072"/>
                <a:gd name="connsiteX74" fmla="*/ 1830829 w 2699994"/>
                <a:gd name="connsiteY74" fmla="*/ 881072 h 881072"/>
                <a:gd name="connsiteX75" fmla="*/ 1852698 w 2699994"/>
                <a:gd name="connsiteY75" fmla="*/ 824208 h 881072"/>
                <a:gd name="connsiteX76" fmla="*/ 1918306 w 2699994"/>
                <a:gd name="connsiteY76" fmla="*/ 792347 h 881072"/>
                <a:gd name="connsiteX77" fmla="*/ 1918306 w 2699994"/>
                <a:gd name="connsiteY77" fmla="*/ 743598 h 881072"/>
                <a:gd name="connsiteX78" fmla="*/ 1865195 w 2699994"/>
                <a:gd name="connsiteY78" fmla="*/ 742350 h 881072"/>
                <a:gd name="connsiteX79" fmla="*/ 1806454 w 2699994"/>
                <a:gd name="connsiteY79" fmla="*/ 782965 h 881072"/>
                <a:gd name="connsiteX80" fmla="*/ 1852698 w 2699994"/>
                <a:gd name="connsiteY80" fmla="*/ 824208 h 881072"/>
                <a:gd name="connsiteX81" fmla="*/ 2082641 w 2699994"/>
                <a:gd name="connsiteY81" fmla="*/ 874833 h 881072"/>
                <a:gd name="connsiteX82" fmla="*/ 2082641 w 2699994"/>
                <a:gd name="connsiteY82" fmla="*/ 556765 h 881072"/>
                <a:gd name="connsiteX83" fmla="*/ 2140753 w 2699994"/>
                <a:gd name="connsiteY83" fmla="*/ 556765 h 881072"/>
                <a:gd name="connsiteX84" fmla="*/ 2148250 w 2699994"/>
                <a:gd name="connsiteY84" fmla="*/ 589883 h 881072"/>
                <a:gd name="connsiteX85" fmla="*/ 2150126 w 2699994"/>
                <a:gd name="connsiteY85" fmla="*/ 589883 h 881072"/>
                <a:gd name="connsiteX86" fmla="*/ 2243233 w 2699994"/>
                <a:gd name="connsiteY86" fmla="*/ 550517 h 881072"/>
                <a:gd name="connsiteX87" fmla="*/ 2338845 w 2699994"/>
                <a:gd name="connsiteY87" fmla="*/ 645500 h 881072"/>
                <a:gd name="connsiteX88" fmla="*/ 2338845 w 2699994"/>
                <a:gd name="connsiteY88" fmla="*/ 874824 h 881072"/>
                <a:gd name="connsiteX89" fmla="*/ 2268226 w 2699994"/>
                <a:gd name="connsiteY89" fmla="*/ 874824 h 881072"/>
                <a:gd name="connsiteX90" fmla="*/ 2268226 w 2699994"/>
                <a:gd name="connsiteY90" fmla="*/ 664864 h 881072"/>
                <a:gd name="connsiteX91" fmla="*/ 2222611 w 2699994"/>
                <a:gd name="connsiteY91" fmla="*/ 613629 h 881072"/>
                <a:gd name="connsiteX92" fmla="*/ 2153250 w 2699994"/>
                <a:gd name="connsiteY92" fmla="*/ 647376 h 881072"/>
                <a:gd name="connsiteX93" fmla="*/ 2153250 w 2699994"/>
                <a:gd name="connsiteY93" fmla="*/ 874824 h 881072"/>
                <a:gd name="connsiteX94" fmla="*/ 2082641 w 2699994"/>
                <a:gd name="connsiteY94" fmla="*/ 874824 h 881072"/>
                <a:gd name="connsiteX95" fmla="*/ 2528164 w 2699994"/>
                <a:gd name="connsiteY95" fmla="*/ 737978 h 881072"/>
                <a:gd name="connsiteX96" fmla="*/ 2503170 w 2699994"/>
                <a:gd name="connsiteY96" fmla="*/ 737978 h 881072"/>
                <a:gd name="connsiteX97" fmla="*/ 2503170 w 2699994"/>
                <a:gd name="connsiteY97" fmla="*/ 874824 h 881072"/>
                <a:gd name="connsiteX98" fmla="*/ 2432552 w 2699994"/>
                <a:gd name="connsiteY98" fmla="*/ 874824 h 881072"/>
                <a:gd name="connsiteX99" fmla="*/ 2432552 w 2699994"/>
                <a:gd name="connsiteY99" fmla="*/ 424910 h 881072"/>
                <a:gd name="connsiteX100" fmla="*/ 2503170 w 2699994"/>
                <a:gd name="connsiteY100" fmla="*/ 424910 h 881072"/>
                <a:gd name="connsiteX101" fmla="*/ 2503170 w 2699994"/>
                <a:gd name="connsiteY101" fmla="*/ 676742 h 881072"/>
                <a:gd name="connsiteX102" fmla="*/ 2528164 w 2699994"/>
                <a:gd name="connsiteY102" fmla="*/ 676742 h 881072"/>
                <a:gd name="connsiteX103" fmla="*/ 2615022 w 2699994"/>
                <a:gd name="connsiteY103" fmla="*/ 556765 h 881072"/>
                <a:gd name="connsiteX104" fmla="*/ 2696251 w 2699994"/>
                <a:gd name="connsiteY104" fmla="*/ 556765 h 881072"/>
                <a:gd name="connsiteX105" fmla="*/ 2586276 w 2699994"/>
                <a:gd name="connsiteY105" fmla="*/ 704231 h 881072"/>
                <a:gd name="connsiteX106" fmla="*/ 2699995 w 2699994"/>
                <a:gd name="connsiteY106" fmla="*/ 874824 h 881072"/>
                <a:gd name="connsiteX107" fmla="*/ 2615641 w 2699994"/>
                <a:gd name="connsiteY107" fmla="*/ 874824 h 881072"/>
                <a:gd name="connsiteX108" fmla="*/ 2528164 w 2699994"/>
                <a:gd name="connsiteY108" fmla="*/ 737978 h 88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99994" h="881072">
                  <a:moveTo>
                    <a:pt x="0" y="0"/>
                  </a:moveTo>
                  <a:lnTo>
                    <a:pt x="131226" y="0"/>
                  </a:lnTo>
                  <a:cubicBezTo>
                    <a:pt x="218713" y="0"/>
                    <a:pt x="270577" y="25613"/>
                    <a:pt x="270577" y="115605"/>
                  </a:cubicBezTo>
                  <a:cubicBezTo>
                    <a:pt x="270577" y="154972"/>
                    <a:pt x="257451" y="192462"/>
                    <a:pt x="223085" y="206207"/>
                  </a:cubicBezTo>
                  <a:cubicBezTo>
                    <a:pt x="277454" y="221209"/>
                    <a:pt x="293694" y="268700"/>
                    <a:pt x="293694" y="311820"/>
                  </a:cubicBezTo>
                  <a:cubicBezTo>
                    <a:pt x="293694" y="401793"/>
                    <a:pt x="240582" y="437417"/>
                    <a:pt x="144351" y="437417"/>
                  </a:cubicBezTo>
                  <a:lnTo>
                    <a:pt x="0" y="437417"/>
                  </a:lnTo>
                  <a:lnTo>
                    <a:pt x="0" y="0"/>
                  </a:lnTo>
                  <a:close/>
                  <a:moveTo>
                    <a:pt x="71857" y="61236"/>
                  </a:moveTo>
                  <a:lnTo>
                    <a:pt x="71857" y="184956"/>
                  </a:lnTo>
                  <a:lnTo>
                    <a:pt x="130597" y="184956"/>
                  </a:lnTo>
                  <a:cubicBezTo>
                    <a:pt x="186214" y="184956"/>
                    <a:pt x="201835" y="161211"/>
                    <a:pt x="201835" y="124339"/>
                  </a:cubicBezTo>
                  <a:cubicBezTo>
                    <a:pt x="201835" y="83725"/>
                    <a:pt x="188709" y="61227"/>
                    <a:pt x="126225" y="61227"/>
                  </a:cubicBezTo>
                  <a:lnTo>
                    <a:pt x="71857" y="61227"/>
                  </a:lnTo>
                  <a:close/>
                  <a:moveTo>
                    <a:pt x="71857" y="243697"/>
                  </a:moveTo>
                  <a:lnTo>
                    <a:pt x="71857" y="374304"/>
                  </a:lnTo>
                  <a:lnTo>
                    <a:pt x="141218" y="374304"/>
                  </a:lnTo>
                  <a:cubicBezTo>
                    <a:pt x="198711" y="374304"/>
                    <a:pt x="221828" y="351806"/>
                    <a:pt x="221828" y="306810"/>
                  </a:cubicBezTo>
                  <a:cubicBezTo>
                    <a:pt x="221828" y="264947"/>
                    <a:pt x="198711" y="243697"/>
                    <a:pt x="149971" y="243697"/>
                  </a:cubicBezTo>
                  <a:lnTo>
                    <a:pt x="71857" y="243697"/>
                  </a:lnTo>
                  <a:close/>
                  <a:moveTo>
                    <a:pt x="382419" y="0"/>
                  </a:moveTo>
                  <a:lnTo>
                    <a:pt x="513636" y="0"/>
                  </a:lnTo>
                  <a:cubicBezTo>
                    <a:pt x="601113" y="0"/>
                    <a:pt x="652986" y="25613"/>
                    <a:pt x="652986" y="115605"/>
                  </a:cubicBezTo>
                  <a:cubicBezTo>
                    <a:pt x="652986" y="154972"/>
                    <a:pt x="639861" y="192462"/>
                    <a:pt x="605495" y="206207"/>
                  </a:cubicBezTo>
                  <a:cubicBezTo>
                    <a:pt x="659854" y="221209"/>
                    <a:pt x="676104" y="268700"/>
                    <a:pt x="676104" y="311820"/>
                  </a:cubicBezTo>
                  <a:cubicBezTo>
                    <a:pt x="676104" y="401793"/>
                    <a:pt x="622992" y="437417"/>
                    <a:pt x="526761" y="437417"/>
                  </a:cubicBezTo>
                  <a:lnTo>
                    <a:pt x="382419" y="437417"/>
                  </a:lnTo>
                  <a:lnTo>
                    <a:pt x="382419" y="0"/>
                  </a:lnTo>
                  <a:close/>
                  <a:moveTo>
                    <a:pt x="454276" y="61236"/>
                  </a:moveTo>
                  <a:lnTo>
                    <a:pt x="454276" y="184956"/>
                  </a:lnTo>
                  <a:lnTo>
                    <a:pt x="513017" y="184956"/>
                  </a:lnTo>
                  <a:cubicBezTo>
                    <a:pt x="568633" y="184956"/>
                    <a:pt x="584254" y="161211"/>
                    <a:pt x="584254" y="124339"/>
                  </a:cubicBezTo>
                  <a:cubicBezTo>
                    <a:pt x="584254" y="83725"/>
                    <a:pt x="571129" y="61227"/>
                    <a:pt x="508645" y="61227"/>
                  </a:cubicBezTo>
                  <a:lnTo>
                    <a:pt x="454276" y="61227"/>
                  </a:lnTo>
                  <a:close/>
                  <a:moveTo>
                    <a:pt x="454276" y="243697"/>
                  </a:moveTo>
                  <a:lnTo>
                    <a:pt x="454276" y="374304"/>
                  </a:lnTo>
                  <a:lnTo>
                    <a:pt x="523646" y="374304"/>
                  </a:lnTo>
                  <a:cubicBezTo>
                    <a:pt x="581130" y="374304"/>
                    <a:pt x="604256" y="351806"/>
                    <a:pt x="604256" y="306810"/>
                  </a:cubicBezTo>
                  <a:cubicBezTo>
                    <a:pt x="604256" y="264947"/>
                    <a:pt x="581130" y="243697"/>
                    <a:pt x="532390" y="243697"/>
                  </a:cubicBezTo>
                  <a:lnTo>
                    <a:pt x="454276" y="243697"/>
                  </a:lnTo>
                  <a:close/>
                  <a:moveTo>
                    <a:pt x="1375915" y="437417"/>
                  </a:moveTo>
                  <a:lnTo>
                    <a:pt x="1507131" y="437417"/>
                  </a:lnTo>
                  <a:cubicBezTo>
                    <a:pt x="1594609" y="437417"/>
                    <a:pt x="1646482" y="463029"/>
                    <a:pt x="1646482" y="553022"/>
                  </a:cubicBezTo>
                  <a:cubicBezTo>
                    <a:pt x="1646482" y="592388"/>
                    <a:pt x="1633357" y="629879"/>
                    <a:pt x="1598990" y="643623"/>
                  </a:cubicBezTo>
                  <a:cubicBezTo>
                    <a:pt x="1653350" y="658625"/>
                    <a:pt x="1669599" y="706117"/>
                    <a:pt x="1669599" y="749236"/>
                  </a:cubicBezTo>
                  <a:cubicBezTo>
                    <a:pt x="1669599" y="839210"/>
                    <a:pt x="1616488" y="874833"/>
                    <a:pt x="1520257" y="874833"/>
                  </a:cubicBezTo>
                  <a:lnTo>
                    <a:pt x="1375915" y="874833"/>
                  </a:lnTo>
                  <a:lnTo>
                    <a:pt x="1375915" y="437417"/>
                  </a:lnTo>
                  <a:close/>
                  <a:moveTo>
                    <a:pt x="1447771" y="498653"/>
                  </a:moveTo>
                  <a:lnTo>
                    <a:pt x="1447771" y="622373"/>
                  </a:lnTo>
                  <a:lnTo>
                    <a:pt x="1506512" y="622373"/>
                  </a:lnTo>
                  <a:cubicBezTo>
                    <a:pt x="1562129" y="622373"/>
                    <a:pt x="1577750" y="598627"/>
                    <a:pt x="1577750" y="561756"/>
                  </a:cubicBezTo>
                  <a:cubicBezTo>
                    <a:pt x="1577750" y="521141"/>
                    <a:pt x="1564624" y="498643"/>
                    <a:pt x="1502140" y="498643"/>
                  </a:cubicBezTo>
                  <a:lnTo>
                    <a:pt x="1447771" y="498643"/>
                  </a:lnTo>
                  <a:close/>
                  <a:moveTo>
                    <a:pt x="1447771" y="681114"/>
                  </a:moveTo>
                  <a:lnTo>
                    <a:pt x="1447771" y="811720"/>
                  </a:lnTo>
                  <a:lnTo>
                    <a:pt x="1517142" y="811720"/>
                  </a:lnTo>
                  <a:cubicBezTo>
                    <a:pt x="1574625" y="811720"/>
                    <a:pt x="1597752" y="789222"/>
                    <a:pt x="1597752" y="744226"/>
                  </a:cubicBezTo>
                  <a:cubicBezTo>
                    <a:pt x="1597752" y="702364"/>
                    <a:pt x="1574625" y="681114"/>
                    <a:pt x="1525886" y="681114"/>
                  </a:cubicBezTo>
                  <a:lnTo>
                    <a:pt x="1447771" y="681114"/>
                  </a:lnTo>
                  <a:close/>
                  <a:moveTo>
                    <a:pt x="1830829" y="881072"/>
                  </a:moveTo>
                  <a:cubicBezTo>
                    <a:pt x="1768964" y="881072"/>
                    <a:pt x="1735846" y="845458"/>
                    <a:pt x="1735846" y="786727"/>
                  </a:cubicBezTo>
                  <a:cubicBezTo>
                    <a:pt x="1735846" y="728615"/>
                    <a:pt x="1770212" y="691744"/>
                    <a:pt x="1853327" y="691744"/>
                  </a:cubicBezTo>
                  <a:cubicBezTo>
                    <a:pt x="1876444" y="691744"/>
                    <a:pt x="1898313" y="692372"/>
                    <a:pt x="1918316" y="692991"/>
                  </a:cubicBezTo>
                  <a:lnTo>
                    <a:pt x="1918316" y="662997"/>
                  </a:lnTo>
                  <a:cubicBezTo>
                    <a:pt x="1918316" y="629260"/>
                    <a:pt x="1901447" y="611134"/>
                    <a:pt x="1863328" y="611134"/>
                  </a:cubicBezTo>
                  <a:cubicBezTo>
                    <a:pt x="1830219" y="611134"/>
                    <a:pt x="1793967" y="623621"/>
                    <a:pt x="1772726" y="639870"/>
                  </a:cubicBezTo>
                  <a:lnTo>
                    <a:pt x="1750228" y="587388"/>
                  </a:lnTo>
                  <a:cubicBezTo>
                    <a:pt x="1778346" y="565518"/>
                    <a:pt x="1827085" y="550517"/>
                    <a:pt x="1872082" y="550517"/>
                  </a:cubicBezTo>
                  <a:cubicBezTo>
                    <a:pt x="1949568" y="550517"/>
                    <a:pt x="1988315" y="585511"/>
                    <a:pt x="1988315" y="654872"/>
                  </a:cubicBezTo>
                  <a:lnTo>
                    <a:pt x="1988315" y="874833"/>
                  </a:lnTo>
                  <a:lnTo>
                    <a:pt x="1928936" y="874833"/>
                  </a:lnTo>
                  <a:lnTo>
                    <a:pt x="1921431" y="842334"/>
                  </a:lnTo>
                  <a:lnTo>
                    <a:pt x="1919554" y="842334"/>
                  </a:lnTo>
                  <a:cubicBezTo>
                    <a:pt x="1910182" y="853583"/>
                    <a:pt x="1882683" y="881072"/>
                    <a:pt x="1830829" y="881072"/>
                  </a:cubicBezTo>
                  <a:close/>
                  <a:moveTo>
                    <a:pt x="1852698" y="824208"/>
                  </a:moveTo>
                  <a:cubicBezTo>
                    <a:pt x="1885188" y="824208"/>
                    <a:pt x="1908315" y="806091"/>
                    <a:pt x="1918306" y="792347"/>
                  </a:cubicBezTo>
                  <a:lnTo>
                    <a:pt x="1918306" y="743598"/>
                  </a:lnTo>
                  <a:cubicBezTo>
                    <a:pt x="1900809" y="742969"/>
                    <a:pt x="1882064" y="742350"/>
                    <a:pt x="1865195" y="742350"/>
                  </a:cubicBezTo>
                  <a:cubicBezTo>
                    <a:pt x="1818323" y="742350"/>
                    <a:pt x="1806454" y="757352"/>
                    <a:pt x="1806454" y="782965"/>
                  </a:cubicBezTo>
                  <a:cubicBezTo>
                    <a:pt x="1806454" y="810473"/>
                    <a:pt x="1819570" y="824208"/>
                    <a:pt x="1852698" y="824208"/>
                  </a:cubicBezTo>
                  <a:close/>
                  <a:moveTo>
                    <a:pt x="2082641" y="874833"/>
                  </a:moveTo>
                  <a:lnTo>
                    <a:pt x="2082641" y="556765"/>
                  </a:lnTo>
                  <a:lnTo>
                    <a:pt x="2140753" y="556765"/>
                  </a:lnTo>
                  <a:lnTo>
                    <a:pt x="2148250" y="589883"/>
                  </a:lnTo>
                  <a:lnTo>
                    <a:pt x="2150126" y="589883"/>
                  </a:lnTo>
                  <a:cubicBezTo>
                    <a:pt x="2171367" y="570509"/>
                    <a:pt x="2199494" y="550517"/>
                    <a:pt x="2243233" y="550517"/>
                  </a:cubicBezTo>
                  <a:cubicBezTo>
                    <a:pt x="2306965" y="550517"/>
                    <a:pt x="2338845" y="591131"/>
                    <a:pt x="2338845" y="645500"/>
                  </a:cubicBezTo>
                  <a:lnTo>
                    <a:pt x="2338845" y="874824"/>
                  </a:lnTo>
                  <a:lnTo>
                    <a:pt x="2268226" y="874824"/>
                  </a:lnTo>
                  <a:lnTo>
                    <a:pt x="2268226" y="664864"/>
                  </a:lnTo>
                  <a:cubicBezTo>
                    <a:pt x="2268226" y="627383"/>
                    <a:pt x="2251977" y="613629"/>
                    <a:pt x="2222611" y="613629"/>
                  </a:cubicBezTo>
                  <a:cubicBezTo>
                    <a:pt x="2193874" y="613629"/>
                    <a:pt x="2169490" y="629879"/>
                    <a:pt x="2153250" y="647376"/>
                  </a:cubicBezTo>
                  <a:lnTo>
                    <a:pt x="2153250" y="874824"/>
                  </a:lnTo>
                  <a:lnTo>
                    <a:pt x="2082641" y="874824"/>
                  </a:lnTo>
                  <a:close/>
                  <a:moveTo>
                    <a:pt x="2528164" y="737978"/>
                  </a:moveTo>
                  <a:lnTo>
                    <a:pt x="2503170" y="737978"/>
                  </a:lnTo>
                  <a:lnTo>
                    <a:pt x="2503170" y="874824"/>
                  </a:lnTo>
                  <a:lnTo>
                    <a:pt x="2432552" y="874824"/>
                  </a:lnTo>
                  <a:lnTo>
                    <a:pt x="2432552" y="424910"/>
                  </a:lnTo>
                  <a:lnTo>
                    <a:pt x="2503170" y="424910"/>
                  </a:lnTo>
                  <a:lnTo>
                    <a:pt x="2503170" y="676742"/>
                  </a:lnTo>
                  <a:lnTo>
                    <a:pt x="2528164" y="676742"/>
                  </a:lnTo>
                  <a:lnTo>
                    <a:pt x="2615022" y="556765"/>
                  </a:lnTo>
                  <a:lnTo>
                    <a:pt x="2696251" y="556765"/>
                  </a:lnTo>
                  <a:lnTo>
                    <a:pt x="2586276" y="704231"/>
                  </a:lnTo>
                  <a:lnTo>
                    <a:pt x="2699995" y="874824"/>
                  </a:lnTo>
                  <a:lnTo>
                    <a:pt x="2615641" y="874824"/>
                  </a:lnTo>
                  <a:lnTo>
                    <a:pt x="2528164" y="737978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8" name="Bildplatzhalter 53">
            <a:extLst>
              <a:ext uri="{FF2B5EF4-FFF2-40B4-BE49-F238E27FC236}">
                <a16:creationId xmlns:a16="http://schemas.microsoft.com/office/drawing/2014/main" id="{7AB710B0-7CA6-AC10-75C9-214F2A788C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26794-6289-AC0E-DC34-0DB541F726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326" y="3644900"/>
            <a:ext cx="11055349" cy="2291875"/>
          </a:xfrm>
        </p:spPr>
        <p:txBody>
          <a:bodyPr>
            <a:noAutofit/>
          </a:bodyPr>
          <a:lstStyle>
            <a:lvl1pPr marL="0" indent="0" algn="l">
              <a:buNone/>
              <a:defRPr sz="2600" b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Subline</a:t>
            </a:r>
            <a:r>
              <a:rPr lang="de-DE" dirty="0"/>
              <a:t>, TT.MM.JJJJ</a:t>
            </a:r>
          </a:p>
        </p:txBody>
      </p:sp>
      <p:sp>
        <p:nvSpPr>
          <p:cNvPr id="86" name="Titelplatzhalter 1">
            <a:extLst>
              <a:ext uri="{FF2B5EF4-FFF2-40B4-BE49-F238E27FC236}">
                <a16:creationId xmlns:a16="http://schemas.microsoft.com/office/drawing/2014/main" id="{42B679F5-061D-B566-E6ED-BAE9824A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1808163"/>
            <a:ext cx="11055348" cy="1476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lang="de-DE" sz="6000" dirty="0">
                <a:solidFill>
                  <a:schemeClr val="accent2"/>
                </a:solidFill>
              </a:defRPr>
            </a:lvl1pPr>
          </a:lstStyle>
          <a:p>
            <a:pPr marL="0" lvl="0">
              <a:lnSpc>
                <a:spcPts val="6400"/>
              </a:lnSpc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C7045504-66C0-3B0A-A1DC-523229BCF8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5937250"/>
            <a:ext cx="11055350" cy="611188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17.11.2023 / Max Mustermann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032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296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dunkelblauer Verlauf weiß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A45618C-ACA9-3348-2930-A67B1198656E}"/>
              </a:ext>
            </a:extLst>
          </p:cNvPr>
          <p:cNvSpPr>
            <a:spLocks noGrp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  <a:defRPr sz="18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Space Grotesk" panose="00000500000000000000" pitchFamily="2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26794-6289-AC0E-DC34-0DB541F726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326" y="3644900"/>
            <a:ext cx="11055349" cy="2255674"/>
          </a:xfrm>
        </p:spPr>
        <p:txBody>
          <a:bodyPr>
            <a:noAutofit/>
          </a:bodyPr>
          <a:lstStyle>
            <a:lvl1pPr marL="0" indent="0" algn="l">
              <a:buNone/>
              <a:defRPr sz="2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Subline</a:t>
            </a:r>
            <a:r>
              <a:rPr lang="de-DE" dirty="0"/>
              <a:t>, TT.MM.JJJJ</a:t>
            </a:r>
          </a:p>
        </p:txBody>
      </p:sp>
      <p:sp>
        <p:nvSpPr>
          <p:cNvPr id="86" name="Titelplatzhalter 1">
            <a:extLst>
              <a:ext uri="{FF2B5EF4-FFF2-40B4-BE49-F238E27FC236}">
                <a16:creationId xmlns:a16="http://schemas.microsoft.com/office/drawing/2014/main" id="{42B679F5-061D-B566-E6ED-BAE9824A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1808163"/>
            <a:ext cx="11055348" cy="1476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lang="de-DE" sz="600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6400"/>
              </a:lnSpc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724713-BE09-F18E-D9E1-FDCFCE706B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5937250"/>
            <a:ext cx="11055350" cy="611188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17.11.2023 / Max Mustermann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68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blauer Verlauf weiß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328DFA0A-A084-8A16-D2A0-FE2928E666B5}"/>
              </a:ext>
            </a:extLst>
          </p:cNvPr>
          <p:cNvSpPr>
            <a:spLocks noGrp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None/>
              <a:defRPr sz="18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Space Grotesk" panose="00000500000000000000" pitchFamily="2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BBBank Type TT" panose="02000000000000000000" pitchFamily="2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26794-6289-AC0E-DC34-0DB541F726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326" y="3644900"/>
            <a:ext cx="11055349" cy="2165401"/>
          </a:xfrm>
        </p:spPr>
        <p:txBody>
          <a:bodyPr>
            <a:noAutofit/>
          </a:bodyPr>
          <a:lstStyle>
            <a:lvl1pPr marL="0" indent="0" algn="l">
              <a:buNone/>
              <a:defRPr sz="2600" b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Subline</a:t>
            </a:r>
            <a:r>
              <a:rPr lang="de-DE" dirty="0"/>
              <a:t>, TT.MM.JJJJ</a:t>
            </a:r>
          </a:p>
        </p:txBody>
      </p:sp>
      <p:sp>
        <p:nvSpPr>
          <p:cNvPr id="86" name="Titelplatzhalter 1">
            <a:extLst>
              <a:ext uri="{FF2B5EF4-FFF2-40B4-BE49-F238E27FC236}">
                <a16:creationId xmlns:a16="http://schemas.microsoft.com/office/drawing/2014/main" id="{42B679F5-061D-B566-E6ED-BAE9824A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1808163"/>
            <a:ext cx="11055348" cy="1476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5900"/>
              </a:lnSpc>
              <a:defRPr lang="de-DE" sz="6000" dirty="0">
                <a:solidFill>
                  <a:schemeClr val="accent2"/>
                </a:solidFill>
              </a:defRPr>
            </a:lvl1pPr>
          </a:lstStyle>
          <a:p>
            <a:pPr marL="0" lvl="0">
              <a:lnSpc>
                <a:spcPts val="6400"/>
              </a:lnSpc>
            </a:pPr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A6DE011-16EF-C5FB-091B-482E8FECA384}"/>
              </a:ext>
            </a:extLst>
          </p:cNvPr>
          <p:cNvGrpSpPr/>
          <p:nvPr userDrawn="1"/>
        </p:nvGrpSpPr>
        <p:grpSpPr>
          <a:xfrm>
            <a:off x="10013156" y="578161"/>
            <a:ext cx="1599115" cy="739861"/>
            <a:chOff x="10013156" y="578161"/>
            <a:chExt cx="1599115" cy="739861"/>
          </a:xfrm>
        </p:grpSpPr>
        <p:grpSp>
          <p:nvGrpSpPr>
            <p:cNvPr id="7" name="Grafik 14">
              <a:extLst>
                <a:ext uri="{FF2B5EF4-FFF2-40B4-BE49-F238E27FC236}">
                  <a16:creationId xmlns:a16="http://schemas.microsoft.com/office/drawing/2014/main" id="{B716EE0F-9473-1202-9DF4-8D3A1477B6D9}"/>
                </a:ext>
              </a:extLst>
            </p:cNvPr>
            <p:cNvGrpSpPr/>
            <p:nvPr/>
          </p:nvGrpSpPr>
          <p:grpSpPr>
            <a:xfrm>
              <a:off x="10828046" y="1204312"/>
              <a:ext cx="784225" cy="113710"/>
              <a:chOff x="6122088" y="3884828"/>
              <a:chExt cx="1324127" cy="191995"/>
            </a:xfrm>
            <a:solidFill>
              <a:srgbClr val="005CA9"/>
            </a:solidFill>
          </p:grpSpPr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542FEF99-407A-D2C6-4A0C-B061B14F2B79}"/>
                  </a:ext>
                </a:extLst>
              </p:cNvPr>
              <p:cNvSpPr/>
              <p:nvPr/>
            </p:nvSpPr>
            <p:spPr>
              <a:xfrm>
                <a:off x="6122088" y="3888990"/>
                <a:ext cx="98078" cy="145761"/>
              </a:xfrm>
              <a:custGeom>
                <a:avLst/>
                <a:gdLst>
                  <a:gd name="connsiteX0" fmla="*/ 23955 w 98078"/>
                  <a:gd name="connsiteY0" fmla="*/ 81210 h 145761"/>
                  <a:gd name="connsiteX1" fmla="*/ 23955 w 98078"/>
                  <a:gd name="connsiteY1" fmla="*/ 124730 h 145761"/>
                  <a:gd name="connsiteX2" fmla="*/ 47282 w 98078"/>
                  <a:gd name="connsiteY2" fmla="*/ 124730 h 145761"/>
                  <a:gd name="connsiteX3" fmla="*/ 74143 w 98078"/>
                  <a:gd name="connsiteY3" fmla="*/ 102241 h 145761"/>
                  <a:gd name="connsiteX4" fmla="*/ 50197 w 98078"/>
                  <a:gd name="connsiteY4" fmla="*/ 81210 h 145761"/>
                  <a:gd name="connsiteX5" fmla="*/ 23955 w 98078"/>
                  <a:gd name="connsiteY5" fmla="*/ 81210 h 145761"/>
                  <a:gd name="connsiteX6" fmla="*/ 23955 w 98078"/>
                  <a:gd name="connsiteY6" fmla="*/ 20412 h 145761"/>
                  <a:gd name="connsiteX7" fmla="*/ 23955 w 98078"/>
                  <a:gd name="connsiteY7" fmla="*/ 61646 h 145761"/>
                  <a:gd name="connsiteX8" fmla="*/ 43529 w 98078"/>
                  <a:gd name="connsiteY8" fmla="*/ 61646 h 145761"/>
                  <a:gd name="connsiteX9" fmla="*/ 67475 w 98078"/>
                  <a:gd name="connsiteY9" fmla="*/ 41453 h 145761"/>
                  <a:gd name="connsiteX10" fmla="*/ 42072 w 98078"/>
                  <a:gd name="connsiteY10" fmla="*/ 20422 h 145761"/>
                  <a:gd name="connsiteX11" fmla="*/ 23955 w 98078"/>
                  <a:gd name="connsiteY11" fmla="*/ 20422 h 145761"/>
                  <a:gd name="connsiteX12" fmla="*/ 10 w 98078"/>
                  <a:gd name="connsiteY12" fmla="*/ 0 h 145761"/>
                  <a:gd name="connsiteX13" fmla="*/ 43948 w 98078"/>
                  <a:gd name="connsiteY13" fmla="*/ 0 h 145761"/>
                  <a:gd name="connsiteX14" fmla="*/ 90383 w 98078"/>
                  <a:gd name="connsiteY14" fmla="*/ 38519 h 145761"/>
                  <a:gd name="connsiteX15" fmla="*/ 74552 w 98078"/>
                  <a:gd name="connsiteY15" fmla="*/ 68713 h 145761"/>
                  <a:gd name="connsiteX16" fmla="*/ 98079 w 98078"/>
                  <a:gd name="connsiteY16" fmla="*/ 103908 h 145761"/>
                  <a:gd name="connsiteX17" fmla="*/ 48101 w 98078"/>
                  <a:gd name="connsiteY17" fmla="*/ 145761 h 145761"/>
                  <a:gd name="connsiteX18" fmla="*/ 0 w 98078"/>
                  <a:gd name="connsiteY18" fmla="*/ 145761 h 145761"/>
                  <a:gd name="connsiteX19" fmla="*/ 0 w 98078"/>
                  <a:gd name="connsiteY19" fmla="*/ 0 h 14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078" h="145761">
                    <a:moveTo>
                      <a:pt x="23955" y="81210"/>
                    </a:moveTo>
                    <a:lnTo>
                      <a:pt x="23955" y="124730"/>
                    </a:lnTo>
                    <a:lnTo>
                      <a:pt x="47282" y="124730"/>
                    </a:lnTo>
                    <a:cubicBezTo>
                      <a:pt x="66237" y="124730"/>
                      <a:pt x="74143" y="117234"/>
                      <a:pt x="74143" y="102241"/>
                    </a:cubicBezTo>
                    <a:cubicBezTo>
                      <a:pt x="74143" y="88287"/>
                      <a:pt x="66437" y="81210"/>
                      <a:pt x="50197" y="81210"/>
                    </a:cubicBezTo>
                    <a:lnTo>
                      <a:pt x="23955" y="81210"/>
                    </a:lnTo>
                    <a:close/>
                    <a:moveTo>
                      <a:pt x="23955" y="20412"/>
                    </a:moveTo>
                    <a:lnTo>
                      <a:pt x="23955" y="61646"/>
                    </a:lnTo>
                    <a:lnTo>
                      <a:pt x="43529" y="61646"/>
                    </a:lnTo>
                    <a:cubicBezTo>
                      <a:pt x="62065" y="61646"/>
                      <a:pt x="67475" y="53731"/>
                      <a:pt x="67475" y="41453"/>
                    </a:cubicBezTo>
                    <a:cubicBezTo>
                      <a:pt x="67475" y="27918"/>
                      <a:pt x="62894" y="20422"/>
                      <a:pt x="42072" y="20422"/>
                    </a:cubicBezTo>
                    <a:lnTo>
                      <a:pt x="23955" y="20422"/>
                    </a:lnTo>
                    <a:close/>
                    <a:moveTo>
                      <a:pt x="10" y="0"/>
                    </a:moveTo>
                    <a:lnTo>
                      <a:pt x="43948" y="0"/>
                    </a:lnTo>
                    <a:cubicBezTo>
                      <a:pt x="73104" y="0"/>
                      <a:pt x="90383" y="8544"/>
                      <a:pt x="90383" y="38519"/>
                    </a:cubicBezTo>
                    <a:cubicBezTo>
                      <a:pt x="90383" y="48720"/>
                      <a:pt x="86430" y="64551"/>
                      <a:pt x="74552" y="68713"/>
                    </a:cubicBezTo>
                    <a:cubicBezTo>
                      <a:pt x="92669" y="73714"/>
                      <a:pt x="98079" y="89535"/>
                      <a:pt x="98079" y="103908"/>
                    </a:cubicBezTo>
                    <a:cubicBezTo>
                      <a:pt x="98079" y="133893"/>
                      <a:pt x="80172" y="145761"/>
                      <a:pt x="48101" y="145761"/>
                    </a:cubicBezTo>
                    <a:lnTo>
                      <a:pt x="0" y="145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6EF4EEF2-8A6B-31A3-6D4F-60CB40441FE7}"/>
                  </a:ext>
                </a:extLst>
              </p:cNvPr>
              <p:cNvSpPr/>
              <p:nvPr/>
            </p:nvSpPr>
            <p:spPr>
              <a:xfrm>
                <a:off x="6240998" y="3926681"/>
                <a:ext cx="85790" cy="110156"/>
              </a:xfrm>
              <a:custGeom>
                <a:avLst/>
                <a:gdLst>
                  <a:gd name="connsiteX0" fmla="*/ 23527 w 85790"/>
                  <a:gd name="connsiteY0" fmla="*/ 46025 h 110156"/>
                  <a:gd name="connsiteX1" fmla="*/ 62884 w 85790"/>
                  <a:gd name="connsiteY1" fmla="*/ 46025 h 110156"/>
                  <a:gd name="connsiteX2" fmla="*/ 57883 w 85790"/>
                  <a:gd name="connsiteY2" fmla="*/ 25203 h 110156"/>
                  <a:gd name="connsiteX3" fmla="*/ 43510 w 85790"/>
                  <a:gd name="connsiteY3" fmla="*/ 19793 h 110156"/>
                  <a:gd name="connsiteX4" fmla="*/ 28937 w 85790"/>
                  <a:gd name="connsiteY4" fmla="*/ 25203 h 110156"/>
                  <a:gd name="connsiteX5" fmla="*/ 23527 w 85790"/>
                  <a:gd name="connsiteY5" fmla="*/ 46025 h 110156"/>
                  <a:gd name="connsiteX6" fmla="*/ 85582 w 85790"/>
                  <a:gd name="connsiteY6" fmla="*/ 63722 h 110156"/>
                  <a:gd name="connsiteX7" fmla="*/ 23736 w 85790"/>
                  <a:gd name="connsiteY7" fmla="*/ 63722 h 110156"/>
                  <a:gd name="connsiteX8" fmla="*/ 29146 w 85790"/>
                  <a:gd name="connsiteY8" fmla="*/ 83506 h 110156"/>
                  <a:gd name="connsiteX9" fmla="*/ 46225 w 85790"/>
                  <a:gd name="connsiteY9" fmla="*/ 89964 h 110156"/>
                  <a:gd name="connsiteX10" fmla="*/ 74752 w 85790"/>
                  <a:gd name="connsiteY10" fmla="*/ 79753 h 110156"/>
                  <a:gd name="connsiteX11" fmla="*/ 83706 w 85790"/>
                  <a:gd name="connsiteY11" fmla="*/ 96622 h 110156"/>
                  <a:gd name="connsiteX12" fmla="*/ 43720 w 85790"/>
                  <a:gd name="connsiteY12" fmla="*/ 110157 h 110156"/>
                  <a:gd name="connsiteX13" fmla="*/ 11239 w 85790"/>
                  <a:gd name="connsiteY13" fmla="*/ 97879 h 110156"/>
                  <a:gd name="connsiteX14" fmla="*/ 0 w 85790"/>
                  <a:gd name="connsiteY14" fmla="*/ 55188 h 110156"/>
                  <a:gd name="connsiteX15" fmla="*/ 12906 w 85790"/>
                  <a:gd name="connsiteY15" fmla="*/ 11039 h 110156"/>
                  <a:gd name="connsiteX16" fmla="*/ 43520 w 85790"/>
                  <a:gd name="connsiteY16" fmla="*/ 0 h 110156"/>
                  <a:gd name="connsiteX17" fmla="*/ 74333 w 85790"/>
                  <a:gd name="connsiteY17" fmla="*/ 11039 h 110156"/>
                  <a:gd name="connsiteX18" fmla="*/ 85582 w 85790"/>
                  <a:gd name="connsiteY18" fmla="*/ 63722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90" h="110156">
                    <a:moveTo>
                      <a:pt x="23527" y="46025"/>
                    </a:moveTo>
                    <a:lnTo>
                      <a:pt x="62884" y="46025"/>
                    </a:lnTo>
                    <a:cubicBezTo>
                      <a:pt x="62465" y="35195"/>
                      <a:pt x="61636" y="29156"/>
                      <a:pt x="57883" y="25203"/>
                    </a:cubicBezTo>
                    <a:cubicBezTo>
                      <a:pt x="54550" y="21450"/>
                      <a:pt x="49549" y="19793"/>
                      <a:pt x="43510" y="19793"/>
                    </a:cubicBezTo>
                    <a:cubicBezTo>
                      <a:pt x="37471" y="19793"/>
                      <a:pt x="32471" y="21460"/>
                      <a:pt x="28937" y="25203"/>
                    </a:cubicBezTo>
                    <a:cubicBezTo>
                      <a:pt x="24984" y="29575"/>
                      <a:pt x="23946" y="34776"/>
                      <a:pt x="23527" y="46025"/>
                    </a:cubicBezTo>
                    <a:moveTo>
                      <a:pt x="85582" y="63722"/>
                    </a:moveTo>
                    <a:lnTo>
                      <a:pt x="23736" y="63722"/>
                    </a:lnTo>
                    <a:cubicBezTo>
                      <a:pt x="23946" y="74343"/>
                      <a:pt x="25194" y="78924"/>
                      <a:pt x="29146" y="83506"/>
                    </a:cubicBezTo>
                    <a:cubicBezTo>
                      <a:pt x="32690" y="87668"/>
                      <a:pt x="38729" y="89964"/>
                      <a:pt x="46225" y="89964"/>
                    </a:cubicBezTo>
                    <a:cubicBezTo>
                      <a:pt x="57674" y="89964"/>
                      <a:pt x="68294" y="85801"/>
                      <a:pt x="74752" y="79753"/>
                    </a:cubicBezTo>
                    <a:lnTo>
                      <a:pt x="83706" y="96622"/>
                    </a:lnTo>
                    <a:cubicBezTo>
                      <a:pt x="74124" y="104956"/>
                      <a:pt x="61008" y="110157"/>
                      <a:pt x="43720" y="110157"/>
                    </a:cubicBezTo>
                    <a:cubicBezTo>
                      <a:pt x="29146" y="110157"/>
                      <a:pt x="18316" y="105366"/>
                      <a:pt x="11239" y="97879"/>
                    </a:cubicBezTo>
                    <a:cubicBezTo>
                      <a:pt x="1867" y="87878"/>
                      <a:pt x="0" y="76848"/>
                      <a:pt x="0" y="55188"/>
                    </a:cubicBezTo>
                    <a:cubicBezTo>
                      <a:pt x="0" y="32909"/>
                      <a:pt x="2705" y="20831"/>
                      <a:pt x="12906" y="11039"/>
                    </a:cubicBezTo>
                    <a:cubicBezTo>
                      <a:pt x="20403" y="4582"/>
                      <a:pt x="29985" y="0"/>
                      <a:pt x="43520" y="0"/>
                    </a:cubicBezTo>
                    <a:cubicBezTo>
                      <a:pt x="57055" y="0"/>
                      <a:pt x="67466" y="4162"/>
                      <a:pt x="74333" y="11039"/>
                    </a:cubicBezTo>
                    <a:cubicBezTo>
                      <a:pt x="85173" y="22079"/>
                      <a:pt x="86411" y="37481"/>
                      <a:pt x="85582" y="63722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192EE98F-7021-A6FF-72F1-F5F9AB498FFE}"/>
                  </a:ext>
                </a:extLst>
              </p:cNvPr>
              <p:cNvSpPr/>
              <p:nvPr/>
            </p:nvSpPr>
            <p:spPr>
              <a:xfrm>
                <a:off x="6343649" y="3902316"/>
                <a:ext cx="64760" cy="133692"/>
              </a:xfrm>
              <a:custGeom>
                <a:avLst/>
                <a:gdLst>
                  <a:gd name="connsiteX0" fmla="*/ 0 w 64760"/>
                  <a:gd name="connsiteY0" fmla="*/ 26451 h 133692"/>
                  <a:gd name="connsiteX1" fmla="*/ 13325 w 64760"/>
                  <a:gd name="connsiteY1" fmla="*/ 26451 h 133692"/>
                  <a:gd name="connsiteX2" fmla="*/ 16659 w 64760"/>
                  <a:gd name="connsiteY2" fmla="*/ 0 h 133692"/>
                  <a:gd name="connsiteX3" fmla="*/ 36233 w 64760"/>
                  <a:gd name="connsiteY3" fmla="*/ 0 h 133692"/>
                  <a:gd name="connsiteX4" fmla="*/ 36233 w 64760"/>
                  <a:gd name="connsiteY4" fmla="*/ 26451 h 133692"/>
                  <a:gd name="connsiteX5" fmla="*/ 63722 w 64760"/>
                  <a:gd name="connsiteY5" fmla="*/ 26451 h 133692"/>
                  <a:gd name="connsiteX6" fmla="*/ 63722 w 64760"/>
                  <a:gd name="connsiteY6" fmla="*/ 46234 h 133692"/>
                  <a:gd name="connsiteX7" fmla="*/ 36233 w 64760"/>
                  <a:gd name="connsiteY7" fmla="*/ 46234 h 133692"/>
                  <a:gd name="connsiteX8" fmla="*/ 36233 w 64760"/>
                  <a:gd name="connsiteY8" fmla="*/ 103080 h 133692"/>
                  <a:gd name="connsiteX9" fmla="*/ 46644 w 64760"/>
                  <a:gd name="connsiteY9" fmla="*/ 113700 h 133692"/>
                  <a:gd name="connsiteX10" fmla="*/ 61008 w 64760"/>
                  <a:gd name="connsiteY10" fmla="*/ 110576 h 133692"/>
                  <a:gd name="connsiteX11" fmla="*/ 64761 w 64760"/>
                  <a:gd name="connsiteY11" fmla="*/ 128692 h 133692"/>
                  <a:gd name="connsiteX12" fmla="*/ 40605 w 64760"/>
                  <a:gd name="connsiteY12" fmla="*/ 133693 h 133692"/>
                  <a:gd name="connsiteX13" fmla="*/ 12697 w 64760"/>
                  <a:gd name="connsiteY13" fmla="*/ 105785 h 133692"/>
                  <a:gd name="connsiteX14" fmla="*/ 12697 w 64760"/>
                  <a:gd name="connsiteY14" fmla="*/ 46234 h 133692"/>
                  <a:gd name="connsiteX15" fmla="*/ 0 w 64760"/>
                  <a:gd name="connsiteY15" fmla="*/ 46234 h 133692"/>
                  <a:gd name="connsiteX16" fmla="*/ 0 w 64760"/>
                  <a:gd name="connsiteY16" fmla="*/ 26451 h 13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60" h="133692">
                    <a:moveTo>
                      <a:pt x="0" y="26451"/>
                    </a:moveTo>
                    <a:lnTo>
                      <a:pt x="13325" y="26451"/>
                    </a:lnTo>
                    <a:lnTo>
                      <a:pt x="16659" y="0"/>
                    </a:lnTo>
                    <a:lnTo>
                      <a:pt x="36233" y="0"/>
                    </a:lnTo>
                    <a:lnTo>
                      <a:pt x="36233" y="26451"/>
                    </a:lnTo>
                    <a:lnTo>
                      <a:pt x="63722" y="26451"/>
                    </a:lnTo>
                    <a:lnTo>
                      <a:pt x="63722" y="46234"/>
                    </a:lnTo>
                    <a:lnTo>
                      <a:pt x="36233" y="46234"/>
                    </a:lnTo>
                    <a:lnTo>
                      <a:pt x="36233" y="103080"/>
                    </a:lnTo>
                    <a:cubicBezTo>
                      <a:pt x="36233" y="110366"/>
                      <a:pt x="39776" y="113700"/>
                      <a:pt x="46644" y="113700"/>
                    </a:cubicBezTo>
                    <a:cubicBezTo>
                      <a:pt x="52892" y="113700"/>
                      <a:pt x="57055" y="112243"/>
                      <a:pt x="61008" y="110576"/>
                    </a:cubicBezTo>
                    <a:lnTo>
                      <a:pt x="64761" y="128692"/>
                    </a:lnTo>
                    <a:cubicBezTo>
                      <a:pt x="59341" y="131607"/>
                      <a:pt x="50597" y="133693"/>
                      <a:pt x="40605" y="133693"/>
                    </a:cubicBezTo>
                    <a:cubicBezTo>
                      <a:pt x="21031" y="133693"/>
                      <a:pt x="12697" y="122244"/>
                      <a:pt x="12697" y="105785"/>
                    </a:cubicBezTo>
                    <a:lnTo>
                      <a:pt x="12697" y="46234"/>
                    </a:lnTo>
                    <a:lnTo>
                      <a:pt x="0" y="46234"/>
                    </a:lnTo>
                    <a:lnTo>
                      <a:pt x="0" y="2645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8785F88D-094A-026B-0A26-6CB3513CAF8D}"/>
                  </a:ext>
                </a:extLst>
              </p:cNvPr>
              <p:cNvSpPr/>
              <p:nvPr/>
            </p:nvSpPr>
            <p:spPr>
              <a:xfrm>
                <a:off x="6421106" y="3902316"/>
                <a:ext cx="64760" cy="133692"/>
              </a:xfrm>
              <a:custGeom>
                <a:avLst/>
                <a:gdLst>
                  <a:gd name="connsiteX0" fmla="*/ 0 w 64760"/>
                  <a:gd name="connsiteY0" fmla="*/ 26451 h 133692"/>
                  <a:gd name="connsiteX1" fmla="*/ 13326 w 64760"/>
                  <a:gd name="connsiteY1" fmla="*/ 26451 h 133692"/>
                  <a:gd name="connsiteX2" fmla="*/ 16659 w 64760"/>
                  <a:gd name="connsiteY2" fmla="*/ 0 h 133692"/>
                  <a:gd name="connsiteX3" fmla="*/ 36233 w 64760"/>
                  <a:gd name="connsiteY3" fmla="*/ 0 h 133692"/>
                  <a:gd name="connsiteX4" fmla="*/ 36233 w 64760"/>
                  <a:gd name="connsiteY4" fmla="*/ 26451 h 133692"/>
                  <a:gd name="connsiteX5" fmla="*/ 63722 w 64760"/>
                  <a:gd name="connsiteY5" fmla="*/ 26451 h 133692"/>
                  <a:gd name="connsiteX6" fmla="*/ 63722 w 64760"/>
                  <a:gd name="connsiteY6" fmla="*/ 46234 h 133692"/>
                  <a:gd name="connsiteX7" fmla="*/ 36233 w 64760"/>
                  <a:gd name="connsiteY7" fmla="*/ 46234 h 133692"/>
                  <a:gd name="connsiteX8" fmla="*/ 36233 w 64760"/>
                  <a:gd name="connsiteY8" fmla="*/ 103080 h 133692"/>
                  <a:gd name="connsiteX9" fmla="*/ 46644 w 64760"/>
                  <a:gd name="connsiteY9" fmla="*/ 113700 h 133692"/>
                  <a:gd name="connsiteX10" fmla="*/ 61008 w 64760"/>
                  <a:gd name="connsiteY10" fmla="*/ 110576 h 133692"/>
                  <a:gd name="connsiteX11" fmla="*/ 64761 w 64760"/>
                  <a:gd name="connsiteY11" fmla="*/ 128692 h 133692"/>
                  <a:gd name="connsiteX12" fmla="*/ 40605 w 64760"/>
                  <a:gd name="connsiteY12" fmla="*/ 133693 h 133692"/>
                  <a:gd name="connsiteX13" fmla="*/ 12706 w 64760"/>
                  <a:gd name="connsiteY13" fmla="*/ 105785 h 133692"/>
                  <a:gd name="connsiteX14" fmla="*/ 12706 w 64760"/>
                  <a:gd name="connsiteY14" fmla="*/ 46234 h 133692"/>
                  <a:gd name="connsiteX15" fmla="*/ 0 w 64760"/>
                  <a:gd name="connsiteY15" fmla="*/ 46234 h 133692"/>
                  <a:gd name="connsiteX16" fmla="*/ 0 w 64760"/>
                  <a:gd name="connsiteY16" fmla="*/ 26451 h 13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60" h="133692">
                    <a:moveTo>
                      <a:pt x="0" y="26451"/>
                    </a:moveTo>
                    <a:lnTo>
                      <a:pt x="13326" y="26451"/>
                    </a:lnTo>
                    <a:lnTo>
                      <a:pt x="16659" y="0"/>
                    </a:lnTo>
                    <a:lnTo>
                      <a:pt x="36233" y="0"/>
                    </a:lnTo>
                    <a:lnTo>
                      <a:pt x="36233" y="26451"/>
                    </a:lnTo>
                    <a:lnTo>
                      <a:pt x="63722" y="26451"/>
                    </a:lnTo>
                    <a:lnTo>
                      <a:pt x="63722" y="46234"/>
                    </a:lnTo>
                    <a:lnTo>
                      <a:pt x="36233" y="46234"/>
                    </a:lnTo>
                    <a:lnTo>
                      <a:pt x="36233" y="103080"/>
                    </a:lnTo>
                    <a:cubicBezTo>
                      <a:pt x="36233" y="110366"/>
                      <a:pt x="39777" y="113700"/>
                      <a:pt x="46644" y="113700"/>
                    </a:cubicBezTo>
                    <a:cubicBezTo>
                      <a:pt x="52892" y="113700"/>
                      <a:pt x="57055" y="112243"/>
                      <a:pt x="61008" y="110576"/>
                    </a:cubicBezTo>
                    <a:lnTo>
                      <a:pt x="64761" y="128692"/>
                    </a:lnTo>
                    <a:cubicBezTo>
                      <a:pt x="59350" y="131607"/>
                      <a:pt x="50597" y="133693"/>
                      <a:pt x="40605" y="133693"/>
                    </a:cubicBezTo>
                    <a:cubicBezTo>
                      <a:pt x="21031" y="133693"/>
                      <a:pt x="12706" y="122244"/>
                      <a:pt x="12706" y="105785"/>
                    </a:cubicBezTo>
                    <a:lnTo>
                      <a:pt x="12706" y="46234"/>
                    </a:lnTo>
                    <a:lnTo>
                      <a:pt x="0" y="46234"/>
                    </a:lnTo>
                    <a:lnTo>
                      <a:pt x="0" y="2645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F680FF5-B798-977D-4BF7-D8646C75B316}"/>
                  </a:ext>
                </a:extLst>
              </p:cNvPr>
              <p:cNvSpPr/>
              <p:nvPr/>
            </p:nvSpPr>
            <p:spPr>
              <a:xfrm>
                <a:off x="6501697" y="3926681"/>
                <a:ext cx="85799" cy="110156"/>
              </a:xfrm>
              <a:custGeom>
                <a:avLst/>
                <a:gdLst>
                  <a:gd name="connsiteX0" fmla="*/ 23527 w 85799"/>
                  <a:gd name="connsiteY0" fmla="*/ 46025 h 110156"/>
                  <a:gd name="connsiteX1" fmla="*/ 62884 w 85799"/>
                  <a:gd name="connsiteY1" fmla="*/ 46025 h 110156"/>
                  <a:gd name="connsiteX2" fmla="*/ 57884 w 85799"/>
                  <a:gd name="connsiteY2" fmla="*/ 25203 h 110156"/>
                  <a:gd name="connsiteX3" fmla="*/ 43520 w 85799"/>
                  <a:gd name="connsiteY3" fmla="*/ 19793 h 110156"/>
                  <a:gd name="connsiteX4" fmla="*/ 28946 w 85799"/>
                  <a:gd name="connsiteY4" fmla="*/ 25203 h 110156"/>
                  <a:gd name="connsiteX5" fmla="*/ 23527 w 85799"/>
                  <a:gd name="connsiteY5" fmla="*/ 46025 h 110156"/>
                  <a:gd name="connsiteX6" fmla="*/ 85592 w 85799"/>
                  <a:gd name="connsiteY6" fmla="*/ 63722 h 110156"/>
                  <a:gd name="connsiteX7" fmla="*/ 23746 w 85799"/>
                  <a:gd name="connsiteY7" fmla="*/ 63722 h 110156"/>
                  <a:gd name="connsiteX8" fmla="*/ 29156 w 85799"/>
                  <a:gd name="connsiteY8" fmla="*/ 83506 h 110156"/>
                  <a:gd name="connsiteX9" fmla="*/ 46234 w 85799"/>
                  <a:gd name="connsiteY9" fmla="*/ 89964 h 110156"/>
                  <a:gd name="connsiteX10" fmla="*/ 74762 w 85799"/>
                  <a:gd name="connsiteY10" fmla="*/ 79753 h 110156"/>
                  <a:gd name="connsiteX11" fmla="*/ 83715 w 85799"/>
                  <a:gd name="connsiteY11" fmla="*/ 96622 h 110156"/>
                  <a:gd name="connsiteX12" fmla="*/ 43729 w 85799"/>
                  <a:gd name="connsiteY12" fmla="*/ 110157 h 110156"/>
                  <a:gd name="connsiteX13" fmla="*/ 11240 w 85799"/>
                  <a:gd name="connsiteY13" fmla="*/ 97879 h 110156"/>
                  <a:gd name="connsiteX14" fmla="*/ 0 w 85799"/>
                  <a:gd name="connsiteY14" fmla="*/ 55188 h 110156"/>
                  <a:gd name="connsiteX15" fmla="*/ 12906 w 85799"/>
                  <a:gd name="connsiteY15" fmla="*/ 11039 h 110156"/>
                  <a:gd name="connsiteX16" fmla="*/ 43520 w 85799"/>
                  <a:gd name="connsiteY16" fmla="*/ 0 h 110156"/>
                  <a:gd name="connsiteX17" fmla="*/ 74333 w 85799"/>
                  <a:gd name="connsiteY17" fmla="*/ 11039 h 110156"/>
                  <a:gd name="connsiteX18" fmla="*/ 85592 w 85799"/>
                  <a:gd name="connsiteY18" fmla="*/ 63722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5799" h="110156">
                    <a:moveTo>
                      <a:pt x="23527" y="46025"/>
                    </a:moveTo>
                    <a:lnTo>
                      <a:pt x="62884" y="46025"/>
                    </a:lnTo>
                    <a:cubicBezTo>
                      <a:pt x="62465" y="35195"/>
                      <a:pt x="61636" y="29156"/>
                      <a:pt x="57884" y="25203"/>
                    </a:cubicBezTo>
                    <a:cubicBezTo>
                      <a:pt x="54550" y="21450"/>
                      <a:pt x="49559" y="19793"/>
                      <a:pt x="43520" y="19793"/>
                    </a:cubicBezTo>
                    <a:cubicBezTo>
                      <a:pt x="37481" y="19793"/>
                      <a:pt x="32480" y="21460"/>
                      <a:pt x="28946" y="25203"/>
                    </a:cubicBezTo>
                    <a:cubicBezTo>
                      <a:pt x="24994" y="29575"/>
                      <a:pt x="23946" y="34776"/>
                      <a:pt x="23527" y="46025"/>
                    </a:cubicBezTo>
                    <a:moveTo>
                      <a:pt x="85592" y="63722"/>
                    </a:moveTo>
                    <a:lnTo>
                      <a:pt x="23746" y="63722"/>
                    </a:lnTo>
                    <a:cubicBezTo>
                      <a:pt x="23956" y="74343"/>
                      <a:pt x="25203" y="78924"/>
                      <a:pt x="29156" y="83506"/>
                    </a:cubicBezTo>
                    <a:cubicBezTo>
                      <a:pt x="32699" y="87668"/>
                      <a:pt x="38729" y="89964"/>
                      <a:pt x="46234" y="89964"/>
                    </a:cubicBezTo>
                    <a:cubicBezTo>
                      <a:pt x="57683" y="89964"/>
                      <a:pt x="68304" y="85801"/>
                      <a:pt x="74762" y="79753"/>
                    </a:cubicBezTo>
                    <a:lnTo>
                      <a:pt x="83715" y="96622"/>
                    </a:lnTo>
                    <a:cubicBezTo>
                      <a:pt x="74133" y="104956"/>
                      <a:pt x="61017" y="110157"/>
                      <a:pt x="43729" y="110157"/>
                    </a:cubicBezTo>
                    <a:cubicBezTo>
                      <a:pt x="29156" y="110157"/>
                      <a:pt x="18326" y="105366"/>
                      <a:pt x="11240" y="97879"/>
                    </a:cubicBezTo>
                    <a:cubicBezTo>
                      <a:pt x="1877" y="87878"/>
                      <a:pt x="0" y="76848"/>
                      <a:pt x="0" y="55188"/>
                    </a:cubicBezTo>
                    <a:cubicBezTo>
                      <a:pt x="0" y="32909"/>
                      <a:pt x="2705" y="20831"/>
                      <a:pt x="12906" y="11039"/>
                    </a:cubicBezTo>
                    <a:cubicBezTo>
                      <a:pt x="20403" y="4582"/>
                      <a:pt x="29985" y="0"/>
                      <a:pt x="43520" y="0"/>
                    </a:cubicBezTo>
                    <a:cubicBezTo>
                      <a:pt x="57055" y="0"/>
                      <a:pt x="67466" y="4162"/>
                      <a:pt x="74333" y="11039"/>
                    </a:cubicBezTo>
                    <a:cubicBezTo>
                      <a:pt x="85173" y="22079"/>
                      <a:pt x="86420" y="37481"/>
                      <a:pt x="85592" y="63722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E435B1-3B9C-9170-33F0-4DE20FE96B98}"/>
                  </a:ext>
                </a:extLst>
              </p:cNvPr>
              <p:cNvSpPr/>
              <p:nvPr/>
            </p:nvSpPr>
            <p:spPr>
              <a:xfrm>
                <a:off x="6613102" y="3926681"/>
                <a:ext cx="53720" cy="108080"/>
              </a:xfrm>
              <a:custGeom>
                <a:avLst/>
                <a:gdLst>
                  <a:gd name="connsiteX0" fmla="*/ 0 w 53720"/>
                  <a:gd name="connsiteY0" fmla="*/ 108080 h 108080"/>
                  <a:gd name="connsiteX1" fmla="*/ 0 w 53720"/>
                  <a:gd name="connsiteY1" fmla="*/ 2086 h 108080"/>
                  <a:gd name="connsiteX2" fmla="*/ 19574 w 53720"/>
                  <a:gd name="connsiteY2" fmla="*/ 2086 h 108080"/>
                  <a:gd name="connsiteX3" fmla="*/ 22069 w 53720"/>
                  <a:gd name="connsiteY3" fmla="*/ 14992 h 108080"/>
                  <a:gd name="connsiteX4" fmla="*/ 22698 w 53720"/>
                  <a:gd name="connsiteY4" fmla="*/ 14992 h 108080"/>
                  <a:gd name="connsiteX5" fmla="*/ 53721 w 53720"/>
                  <a:gd name="connsiteY5" fmla="*/ 0 h 108080"/>
                  <a:gd name="connsiteX6" fmla="*/ 53721 w 53720"/>
                  <a:gd name="connsiteY6" fmla="*/ 22698 h 108080"/>
                  <a:gd name="connsiteX7" fmla="*/ 23527 w 53720"/>
                  <a:gd name="connsiteY7" fmla="*/ 35605 h 108080"/>
                  <a:gd name="connsiteX8" fmla="*/ 23527 w 53720"/>
                  <a:gd name="connsiteY8" fmla="*/ 108071 h 108080"/>
                  <a:gd name="connsiteX9" fmla="*/ 0 w 53720"/>
                  <a:gd name="connsiteY9" fmla="*/ 10807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720" h="108080">
                    <a:moveTo>
                      <a:pt x="0" y="108080"/>
                    </a:moveTo>
                    <a:lnTo>
                      <a:pt x="0" y="2086"/>
                    </a:lnTo>
                    <a:lnTo>
                      <a:pt x="19574" y="2086"/>
                    </a:lnTo>
                    <a:lnTo>
                      <a:pt x="22069" y="14992"/>
                    </a:lnTo>
                    <a:lnTo>
                      <a:pt x="22698" y="14992"/>
                    </a:lnTo>
                    <a:cubicBezTo>
                      <a:pt x="29566" y="6458"/>
                      <a:pt x="39357" y="0"/>
                      <a:pt x="53721" y="0"/>
                    </a:cubicBezTo>
                    <a:lnTo>
                      <a:pt x="53721" y="22698"/>
                    </a:lnTo>
                    <a:cubicBezTo>
                      <a:pt x="39348" y="22279"/>
                      <a:pt x="29566" y="26861"/>
                      <a:pt x="23527" y="35605"/>
                    </a:cubicBezTo>
                    <a:lnTo>
                      <a:pt x="23527" y="108071"/>
                    </a:lnTo>
                    <a:lnTo>
                      <a:pt x="0" y="10807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0C6CC962-3173-87F2-42B2-617591146BA3}"/>
                  </a:ext>
                </a:extLst>
              </p:cNvPr>
              <p:cNvSpPr/>
              <p:nvPr/>
            </p:nvSpPr>
            <p:spPr>
              <a:xfrm>
                <a:off x="6734488" y="3888990"/>
                <a:ext cx="98078" cy="145761"/>
              </a:xfrm>
              <a:custGeom>
                <a:avLst/>
                <a:gdLst>
                  <a:gd name="connsiteX0" fmla="*/ 23956 w 98078"/>
                  <a:gd name="connsiteY0" fmla="*/ 81210 h 145761"/>
                  <a:gd name="connsiteX1" fmla="*/ 23956 w 98078"/>
                  <a:gd name="connsiteY1" fmla="*/ 124730 h 145761"/>
                  <a:gd name="connsiteX2" fmla="*/ 47282 w 98078"/>
                  <a:gd name="connsiteY2" fmla="*/ 124730 h 145761"/>
                  <a:gd name="connsiteX3" fmla="*/ 74143 w 98078"/>
                  <a:gd name="connsiteY3" fmla="*/ 102241 h 145761"/>
                  <a:gd name="connsiteX4" fmla="*/ 50197 w 98078"/>
                  <a:gd name="connsiteY4" fmla="*/ 81210 h 145761"/>
                  <a:gd name="connsiteX5" fmla="*/ 23956 w 98078"/>
                  <a:gd name="connsiteY5" fmla="*/ 81210 h 145761"/>
                  <a:gd name="connsiteX6" fmla="*/ 23956 w 98078"/>
                  <a:gd name="connsiteY6" fmla="*/ 20412 h 145761"/>
                  <a:gd name="connsiteX7" fmla="*/ 23956 w 98078"/>
                  <a:gd name="connsiteY7" fmla="*/ 61646 h 145761"/>
                  <a:gd name="connsiteX8" fmla="*/ 43529 w 98078"/>
                  <a:gd name="connsiteY8" fmla="*/ 61646 h 145761"/>
                  <a:gd name="connsiteX9" fmla="*/ 67475 w 98078"/>
                  <a:gd name="connsiteY9" fmla="*/ 41453 h 145761"/>
                  <a:gd name="connsiteX10" fmla="*/ 42072 w 98078"/>
                  <a:gd name="connsiteY10" fmla="*/ 20422 h 145761"/>
                  <a:gd name="connsiteX11" fmla="*/ 23956 w 98078"/>
                  <a:gd name="connsiteY11" fmla="*/ 20422 h 145761"/>
                  <a:gd name="connsiteX12" fmla="*/ 10 w 98078"/>
                  <a:gd name="connsiteY12" fmla="*/ 0 h 145761"/>
                  <a:gd name="connsiteX13" fmla="*/ 43948 w 98078"/>
                  <a:gd name="connsiteY13" fmla="*/ 0 h 145761"/>
                  <a:gd name="connsiteX14" fmla="*/ 90383 w 98078"/>
                  <a:gd name="connsiteY14" fmla="*/ 38519 h 145761"/>
                  <a:gd name="connsiteX15" fmla="*/ 74552 w 98078"/>
                  <a:gd name="connsiteY15" fmla="*/ 68713 h 145761"/>
                  <a:gd name="connsiteX16" fmla="*/ 98079 w 98078"/>
                  <a:gd name="connsiteY16" fmla="*/ 103908 h 145761"/>
                  <a:gd name="connsiteX17" fmla="*/ 48101 w 98078"/>
                  <a:gd name="connsiteY17" fmla="*/ 145761 h 145761"/>
                  <a:gd name="connsiteX18" fmla="*/ 0 w 98078"/>
                  <a:gd name="connsiteY18" fmla="*/ 145761 h 145761"/>
                  <a:gd name="connsiteX19" fmla="*/ 0 w 98078"/>
                  <a:gd name="connsiteY19" fmla="*/ 0 h 14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078" h="145761">
                    <a:moveTo>
                      <a:pt x="23956" y="81210"/>
                    </a:moveTo>
                    <a:lnTo>
                      <a:pt x="23956" y="124730"/>
                    </a:lnTo>
                    <a:lnTo>
                      <a:pt x="47282" y="124730"/>
                    </a:lnTo>
                    <a:cubicBezTo>
                      <a:pt x="66237" y="124730"/>
                      <a:pt x="74143" y="117234"/>
                      <a:pt x="74143" y="102241"/>
                    </a:cubicBezTo>
                    <a:cubicBezTo>
                      <a:pt x="74143" y="88287"/>
                      <a:pt x="66437" y="81210"/>
                      <a:pt x="50197" y="81210"/>
                    </a:cubicBezTo>
                    <a:lnTo>
                      <a:pt x="23956" y="81210"/>
                    </a:lnTo>
                    <a:close/>
                    <a:moveTo>
                      <a:pt x="23956" y="20412"/>
                    </a:moveTo>
                    <a:lnTo>
                      <a:pt x="23956" y="61646"/>
                    </a:lnTo>
                    <a:lnTo>
                      <a:pt x="43529" y="61646"/>
                    </a:lnTo>
                    <a:cubicBezTo>
                      <a:pt x="62065" y="61646"/>
                      <a:pt x="67475" y="53731"/>
                      <a:pt x="67475" y="41453"/>
                    </a:cubicBezTo>
                    <a:cubicBezTo>
                      <a:pt x="67475" y="27918"/>
                      <a:pt x="62894" y="20422"/>
                      <a:pt x="42072" y="20422"/>
                    </a:cubicBezTo>
                    <a:lnTo>
                      <a:pt x="23956" y="20422"/>
                    </a:lnTo>
                    <a:close/>
                    <a:moveTo>
                      <a:pt x="10" y="0"/>
                    </a:moveTo>
                    <a:lnTo>
                      <a:pt x="43948" y="0"/>
                    </a:lnTo>
                    <a:cubicBezTo>
                      <a:pt x="73105" y="0"/>
                      <a:pt x="90383" y="8544"/>
                      <a:pt x="90383" y="38519"/>
                    </a:cubicBezTo>
                    <a:cubicBezTo>
                      <a:pt x="90383" y="48720"/>
                      <a:pt x="86430" y="64551"/>
                      <a:pt x="74552" y="68713"/>
                    </a:cubicBezTo>
                    <a:cubicBezTo>
                      <a:pt x="92669" y="73714"/>
                      <a:pt x="98079" y="89535"/>
                      <a:pt x="98079" y="103908"/>
                    </a:cubicBezTo>
                    <a:cubicBezTo>
                      <a:pt x="98079" y="133893"/>
                      <a:pt x="80172" y="145761"/>
                      <a:pt x="48101" y="145761"/>
                    </a:cubicBezTo>
                    <a:lnTo>
                      <a:pt x="0" y="145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80B01D2E-C922-9A1D-37A6-7605B46F2FF2}"/>
                  </a:ext>
                </a:extLst>
              </p:cNvPr>
              <p:cNvSpPr/>
              <p:nvPr/>
            </p:nvSpPr>
            <p:spPr>
              <a:xfrm>
                <a:off x="6851522" y="3926681"/>
                <a:ext cx="83915" cy="110156"/>
              </a:xfrm>
              <a:custGeom>
                <a:avLst/>
                <a:gdLst>
                  <a:gd name="connsiteX0" fmla="*/ 38938 w 83915"/>
                  <a:gd name="connsiteY0" fmla="*/ 91211 h 110156"/>
                  <a:gd name="connsiteX1" fmla="*/ 60598 w 83915"/>
                  <a:gd name="connsiteY1" fmla="*/ 80591 h 110156"/>
                  <a:gd name="connsiteX2" fmla="*/ 60598 w 83915"/>
                  <a:gd name="connsiteY2" fmla="*/ 64351 h 110156"/>
                  <a:gd name="connsiteX3" fmla="*/ 43101 w 83915"/>
                  <a:gd name="connsiteY3" fmla="*/ 63932 h 110156"/>
                  <a:gd name="connsiteX4" fmla="*/ 23527 w 83915"/>
                  <a:gd name="connsiteY4" fmla="*/ 77467 h 110156"/>
                  <a:gd name="connsiteX5" fmla="*/ 38938 w 83915"/>
                  <a:gd name="connsiteY5" fmla="*/ 91211 h 110156"/>
                  <a:gd name="connsiteX6" fmla="*/ 31652 w 83915"/>
                  <a:gd name="connsiteY6" fmla="*/ 110157 h 110156"/>
                  <a:gd name="connsiteX7" fmla="*/ 0 w 83915"/>
                  <a:gd name="connsiteY7" fmla="*/ 78715 h 110156"/>
                  <a:gd name="connsiteX8" fmla="*/ 39148 w 83915"/>
                  <a:gd name="connsiteY8" fmla="*/ 47063 h 110156"/>
                  <a:gd name="connsiteX9" fmla="*/ 60598 w 83915"/>
                  <a:gd name="connsiteY9" fmla="*/ 47482 h 110156"/>
                  <a:gd name="connsiteX10" fmla="*/ 60598 w 83915"/>
                  <a:gd name="connsiteY10" fmla="*/ 37490 h 110156"/>
                  <a:gd name="connsiteX11" fmla="*/ 42481 w 83915"/>
                  <a:gd name="connsiteY11" fmla="*/ 20203 h 110156"/>
                  <a:gd name="connsiteX12" fmla="*/ 12287 w 83915"/>
                  <a:gd name="connsiteY12" fmla="*/ 29785 h 110156"/>
                  <a:gd name="connsiteX13" fmla="*/ 4791 w 83915"/>
                  <a:gd name="connsiteY13" fmla="*/ 12287 h 110156"/>
                  <a:gd name="connsiteX14" fmla="*/ 45396 w 83915"/>
                  <a:gd name="connsiteY14" fmla="*/ 0 h 110156"/>
                  <a:gd name="connsiteX15" fmla="*/ 83915 w 83915"/>
                  <a:gd name="connsiteY15" fmla="*/ 34776 h 110156"/>
                  <a:gd name="connsiteX16" fmla="*/ 83915 w 83915"/>
                  <a:gd name="connsiteY16" fmla="*/ 108071 h 110156"/>
                  <a:gd name="connsiteX17" fmla="*/ 64341 w 83915"/>
                  <a:gd name="connsiteY17" fmla="*/ 108071 h 110156"/>
                  <a:gd name="connsiteX18" fmla="*/ 61846 w 83915"/>
                  <a:gd name="connsiteY18" fmla="*/ 97241 h 110156"/>
                  <a:gd name="connsiteX19" fmla="*/ 61226 w 83915"/>
                  <a:gd name="connsiteY19" fmla="*/ 97241 h 110156"/>
                  <a:gd name="connsiteX20" fmla="*/ 31652 w 83915"/>
                  <a:gd name="connsiteY20" fmla="*/ 110157 h 110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3915" h="110156">
                    <a:moveTo>
                      <a:pt x="38938" y="91211"/>
                    </a:moveTo>
                    <a:cubicBezTo>
                      <a:pt x="49768" y="91211"/>
                      <a:pt x="57474" y="85173"/>
                      <a:pt x="60598" y="80591"/>
                    </a:cubicBezTo>
                    <a:lnTo>
                      <a:pt x="60598" y="64351"/>
                    </a:lnTo>
                    <a:cubicBezTo>
                      <a:pt x="54769" y="64141"/>
                      <a:pt x="48520" y="63932"/>
                      <a:pt x="43101" y="63932"/>
                    </a:cubicBezTo>
                    <a:cubicBezTo>
                      <a:pt x="27479" y="63932"/>
                      <a:pt x="23527" y="68932"/>
                      <a:pt x="23527" y="77467"/>
                    </a:cubicBezTo>
                    <a:cubicBezTo>
                      <a:pt x="23527" y="86630"/>
                      <a:pt x="27899" y="91211"/>
                      <a:pt x="38938" y="91211"/>
                    </a:cubicBezTo>
                    <a:moveTo>
                      <a:pt x="31652" y="110157"/>
                    </a:moveTo>
                    <a:cubicBezTo>
                      <a:pt x="10830" y="110157"/>
                      <a:pt x="0" y="98288"/>
                      <a:pt x="0" y="78715"/>
                    </a:cubicBezTo>
                    <a:cubicBezTo>
                      <a:pt x="0" y="59350"/>
                      <a:pt x="11239" y="47063"/>
                      <a:pt x="39148" y="47063"/>
                    </a:cubicBezTo>
                    <a:cubicBezTo>
                      <a:pt x="46854" y="47063"/>
                      <a:pt x="53930" y="47273"/>
                      <a:pt x="60598" y="47482"/>
                    </a:cubicBezTo>
                    <a:lnTo>
                      <a:pt x="60598" y="37490"/>
                    </a:lnTo>
                    <a:cubicBezTo>
                      <a:pt x="60598" y="26241"/>
                      <a:pt x="54978" y="20203"/>
                      <a:pt x="42481" y="20203"/>
                    </a:cubicBezTo>
                    <a:cubicBezTo>
                      <a:pt x="31452" y="20203"/>
                      <a:pt x="19364" y="24365"/>
                      <a:pt x="12287" y="29785"/>
                    </a:cubicBezTo>
                    <a:lnTo>
                      <a:pt x="4791" y="12287"/>
                    </a:lnTo>
                    <a:cubicBezTo>
                      <a:pt x="14164" y="5001"/>
                      <a:pt x="30404" y="0"/>
                      <a:pt x="45396" y="0"/>
                    </a:cubicBezTo>
                    <a:cubicBezTo>
                      <a:pt x="71009" y="0"/>
                      <a:pt x="83915" y="11659"/>
                      <a:pt x="83915" y="34776"/>
                    </a:cubicBezTo>
                    <a:lnTo>
                      <a:pt x="83915" y="108071"/>
                    </a:lnTo>
                    <a:lnTo>
                      <a:pt x="64341" y="108071"/>
                    </a:lnTo>
                    <a:lnTo>
                      <a:pt x="61846" y="97241"/>
                    </a:lnTo>
                    <a:lnTo>
                      <a:pt x="61226" y="97241"/>
                    </a:lnTo>
                    <a:cubicBezTo>
                      <a:pt x="58093" y="100994"/>
                      <a:pt x="48939" y="110157"/>
                      <a:pt x="31652" y="110157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DC16028-02FC-B175-FA97-E2D586A2EDE0}"/>
                  </a:ext>
                </a:extLst>
              </p:cNvPr>
              <p:cNvSpPr/>
              <p:nvPr/>
            </p:nvSpPr>
            <p:spPr>
              <a:xfrm>
                <a:off x="6965422" y="3926690"/>
                <a:ext cx="85581" cy="108070"/>
              </a:xfrm>
              <a:custGeom>
                <a:avLst/>
                <a:gdLst>
                  <a:gd name="connsiteX0" fmla="*/ 0 w 85581"/>
                  <a:gd name="connsiteY0" fmla="*/ 108071 h 108070"/>
                  <a:gd name="connsiteX1" fmla="*/ 0 w 85581"/>
                  <a:gd name="connsiteY1" fmla="*/ 2076 h 108070"/>
                  <a:gd name="connsiteX2" fmla="*/ 19574 w 85581"/>
                  <a:gd name="connsiteY2" fmla="*/ 2076 h 108070"/>
                  <a:gd name="connsiteX3" fmla="*/ 22069 w 85581"/>
                  <a:gd name="connsiteY3" fmla="*/ 13116 h 108070"/>
                  <a:gd name="connsiteX4" fmla="*/ 22698 w 85581"/>
                  <a:gd name="connsiteY4" fmla="*/ 13116 h 108070"/>
                  <a:gd name="connsiteX5" fmla="*/ 53511 w 85581"/>
                  <a:gd name="connsiteY5" fmla="*/ 0 h 108070"/>
                  <a:gd name="connsiteX6" fmla="*/ 85582 w 85581"/>
                  <a:gd name="connsiteY6" fmla="*/ 31652 h 108070"/>
                  <a:gd name="connsiteX7" fmla="*/ 85582 w 85581"/>
                  <a:gd name="connsiteY7" fmla="*/ 108071 h 108070"/>
                  <a:gd name="connsiteX8" fmla="*/ 62055 w 85581"/>
                  <a:gd name="connsiteY8" fmla="*/ 108071 h 108070"/>
                  <a:gd name="connsiteX9" fmla="*/ 62055 w 85581"/>
                  <a:gd name="connsiteY9" fmla="*/ 38100 h 108070"/>
                  <a:gd name="connsiteX10" fmla="*/ 46853 w 85581"/>
                  <a:gd name="connsiteY10" fmla="*/ 21022 h 108070"/>
                  <a:gd name="connsiteX11" fmla="*/ 23536 w 85581"/>
                  <a:gd name="connsiteY11" fmla="*/ 32261 h 108070"/>
                  <a:gd name="connsiteX12" fmla="*/ 23536 w 85581"/>
                  <a:gd name="connsiteY12" fmla="*/ 108061 h 108070"/>
                  <a:gd name="connsiteX13" fmla="*/ 0 w 85581"/>
                  <a:gd name="connsiteY13" fmla="*/ 108061 h 10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581" h="108070">
                    <a:moveTo>
                      <a:pt x="0" y="108071"/>
                    </a:moveTo>
                    <a:lnTo>
                      <a:pt x="0" y="2076"/>
                    </a:lnTo>
                    <a:lnTo>
                      <a:pt x="19574" y="2076"/>
                    </a:lnTo>
                    <a:lnTo>
                      <a:pt x="22069" y="13116"/>
                    </a:lnTo>
                    <a:lnTo>
                      <a:pt x="22698" y="13116"/>
                    </a:lnTo>
                    <a:cubicBezTo>
                      <a:pt x="29565" y="6658"/>
                      <a:pt x="39148" y="0"/>
                      <a:pt x="53511" y="0"/>
                    </a:cubicBezTo>
                    <a:cubicBezTo>
                      <a:pt x="74752" y="0"/>
                      <a:pt x="85582" y="13535"/>
                      <a:pt x="85582" y="31652"/>
                    </a:cubicBezTo>
                    <a:lnTo>
                      <a:pt x="85582" y="108071"/>
                    </a:lnTo>
                    <a:lnTo>
                      <a:pt x="62055" y="108071"/>
                    </a:lnTo>
                    <a:lnTo>
                      <a:pt x="62055" y="38100"/>
                    </a:lnTo>
                    <a:cubicBezTo>
                      <a:pt x="62055" y="25603"/>
                      <a:pt x="56635" y="21022"/>
                      <a:pt x="46853" y="21022"/>
                    </a:cubicBezTo>
                    <a:cubicBezTo>
                      <a:pt x="37071" y="21022"/>
                      <a:pt x="28946" y="26432"/>
                      <a:pt x="23536" y="32261"/>
                    </a:cubicBezTo>
                    <a:lnTo>
                      <a:pt x="23536" y="108061"/>
                    </a:lnTo>
                    <a:lnTo>
                      <a:pt x="0" y="10806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8B40D2A-2375-24FB-406A-707BF91CDF69}"/>
                  </a:ext>
                </a:extLst>
              </p:cNvPr>
              <p:cNvSpPr/>
              <p:nvPr/>
            </p:nvSpPr>
            <p:spPr>
              <a:xfrm>
                <a:off x="7080989" y="3884828"/>
                <a:ext cx="89334" cy="149923"/>
              </a:xfrm>
              <a:custGeom>
                <a:avLst/>
                <a:gdLst>
                  <a:gd name="connsiteX0" fmla="*/ 0 w 89334"/>
                  <a:gd name="connsiteY0" fmla="*/ 0 h 149923"/>
                  <a:gd name="connsiteX1" fmla="*/ 0 w 89334"/>
                  <a:gd name="connsiteY1" fmla="*/ 149923 h 149923"/>
                  <a:gd name="connsiteX2" fmla="*/ 23527 w 89334"/>
                  <a:gd name="connsiteY2" fmla="*/ 149923 h 149923"/>
                  <a:gd name="connsiteX3" fmla="*/ 23527 w 89334"/>
                  <a:gd name="connsiteY3" fmla="*/ 104327 h 149923"/>
                  <a:gd name="connsiteX4" fmla="*/ 32071 w 89334"/>
                  <a:gd name="connsiteY4" fmla="*/ 104327 h 149923"/>
                  <a:gd name="connsiteX5" fmla="*/ 61017 w 89334"/>
                  <a:gd name="connsiteY5" fmla="*/ 149923 h 149923"/>
                  <a:gd name="connsiteX6" fmla="*/ 89335 w 89334"/>
                  <a:gd name="connsiteY6" fmla="*/ 149923 h 149923"/>
                  <a:gd name="connsiteX7" fmla="*/ 51225 w 89334"/>
                  <a:gd name="connsiteY7" fmla="*/ 93078 h 149923"/>
                  <a:gd name="connsiteX8" fmla="*/ 88087 w 89334"/>
                  <a:gd name="connsiteY8" fmla="*/ 43939 h 149923"/>
                  <a:gd name="connsiteX9" fmla="*/ 60808 w 89334"/>
                  <a:gd name="connsiteY9" fmla="*/ 43939 h 149923"/>
                  <a:gd name="connsiteX10" fmla="*/ 32071 w 89334"/>
                  <a:gd name="connsiteY10" fmla="*/ 83915 h 149923"/>
                  <a:gd name="connsiteX11" fmla="*/ 23527 w 89334"/>
                  <a:gd name="connsiteY11" fmla="*/ 83915 h 149923"/>
                  <a:gd name="connsiteX12" fmla="*/ 23527 w 89334"/>
                  <a:gd name="connsiteY12" fmla="*/ 0 h 149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9334" h="149923">
                    <a:moveTo>
                      <a:pt x="0" y="0"/>
                    </a:moveTo>
                    <a:lnTo>
                      <a:pt x="0" y="149923"/>
                    </a:lnTo>
                    <a:lnTo>
                      <a:pt x="23527" y="149923"/>
                    </a:lnTo>
                    <a:lnTo>
                      <a:pt x="23527" y="104327"/>
                    </a:lnTo>
                    <a:lnTo>
                      <a:pt x="32071" y="104327"/>
                    </a:lnTo>
                    <a:lnTo>
                      <a:pt x="61017" y="149923"/>
                    </a:lnTo>
                    <a:lnTo>
                      <a:pt x="89335" y="149923"/>
                    </a:lnTo>
                    <a:lnTo>
                      <a:pt x="51225" y="93078"/>
                    </a:lnTo>
                    <a:lnTo>
                      <a:pt x="88087" y="43939"/>
                    </a:lnTo>
                    <a:lnTo>
                      <a:pt x="60808" y="43939"/>
                    </a:lnTo>
                    <a:lnTo>
                      <a:pt x="32071" y="83915"/>
                    </a:lnTo>
                    <a:lnTo>
                      <a:pt x="23527" y="83915"/>
                    </a:lnTo>
                    <a:lnTo>
                      <a:pt x="23527" y="0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FD584F0-BAFB-3D2B-1C7E-5D53E7FEC707}"/>
                  </a:ext>
                </a:extLst>
              </p:cNvPr>
              <p:cNvSpPr/>
              <p:nvPr/>
            </p:nvSpPr>
            <p:spPr>
              <a:xfrm>
                <a:off x="7179058" y="3887743"/>
                <a:ext cx="41643" cy="147018"/>
              </a:xfrm>
              <a:custGeom>
                <a:avLst/>
                <a:gdLst>
                  <a:gd name="connsiteX0" fmla="*/ 26651 w 41643"/>
                  <a:gd name="connsiteY0" fmla="*/ 0 h 147018"/>
                  <a:gd name="connsiteX1" fmla="*/ 41643 w 41643"/>
                  <a:gd name="connsiteY1" fmla="*/ 13745 h 147018"/>
                  <a:gd name="connsiteX2" fmla="*/ 26651 w 41643"/>
                  <a:gd name="connsiteY2" fmla="*/ 27699 h 147018"/>
                  <a:gd name="connsiteX3" fmla="*/ 11659 w 41643"/>
                  <a:gd name="connsiteY3" fmla="*/ 13745 h 147018"/>
                  <a:gd name="connsiteX4" fmla="*/ 26651 w 41643"/>
                  <a:gd name="connsiteY4" fmla="*/ 0 h 147018"/>
                  <a:gd name="connsiteX5" fmla="*/ 0 w 41643"/>
                  <a:gd name="connsiteY5" fmla="*/ 41024 h 147018"/>
                  <a:gd name="connsiteX6" fmla="*/ 38319 w 41643"/>
                  <a:gd name="connsiteY6" fmla="*/ 41024 h 147018"/>
                  <a:gd name="connsiteX7" fmla="*/ 38319 w 41643"/>
                  <a:gd name="connsiteY7" fmla="*/ 147018 h 147018"/>
                  <a:gd name="connsiteX8" fmla="*/ 14792 w 41643"/>
                  <a:gd name="connsiteY8" fmla="*/ 147018 h 147018"/>
                  <a:gd name="connsiteX9" fmla="*/ 14792 w 41643"/>
                  <a:gd name="connsiteY9" fmla="*/ 60808 h 147018"/>
                  <a:gd name="connsiteX10" fmla="*/ 10 w 41643"/>
                  <a:gd name="connsiteY10" fmla="*/ 60808 h 147018"/>
                  <a:gd name="connsiteX11" fmla="*/ 10 w 41643"/>
                  <a:gd name="connsiteY11" fmla="*/ 41024 h 147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643" h="147018">
                    <a:moveTo>
                      <a:pt x="26651" y="0"/>
                    </a:moveTo>
                    <a:cubicBezTo>
                      <a:pt x="36024" y="0"/>
                      <a:pt x="41643" y="5620"/>
                      <a:pt x="41643" y="13745"/>
                    </a:cubicBezTo>
                    <a:cubicBezTo>
                      <a:pt x="41643" y="21869"/>
                      <a:pt x="36024" y="27699"/>
                      <a:pt x="26651" y="27699"/>
                    </a:cubicBezTo>
                    <a:cubicBezTo>
                      <a:pt x="17697" y="27699"/>
                      <a:pt x="11659" y="21869"/>
                      <a:pt x="11659" y="13745"/>
                    </a:cubicBezTo>
                    <a:cubicBezTo>
                      <a:pt x="11668" y="5620"/>
                      <a:pt x="17697" y="0"/>
                      <a:pt x="26651" y="0"/>
                    </a:cubicBezTo>
                    <a:moveTo>
                      <a:pt x="0" y="41024"/>
                    </a:moveTo>
                    <a:lnTo>
                      <a:pt x="38319" y="41024"/>
                    </a:lnTo>
                    <a:lnTo>
                      <a:pt x="38319" y="147018"/>
                    </a:lnTo>
                    <a:lnTo>
                      <a:pt x="14792" y="147018"/>
                    </a:lnTo>
                    <a:lnTo>
                      <a:pt x="14792" y="60808"/>
                    </a:lnTo>
                    <a:lnTo>
                      <a:pt x="10" y="60808"/>
                    </a:lnTo>
                    <a:lnTo>
                      <a:pt x="10" y="41024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8F7C31E3-04AB-D6FF-5B29-C457D28A7FB5}"/>
                  </a:ext>
                </a:extLst>
              </p:cNvPr>
              <p:cNvSpPr/>
              <p:nvPr/>
            </p:nvSpPr>
            <p:spPr>
              <a:xfrm>
                <a:off x="7248191" y="3926690"/>
                <a:ext cx="85582" cy="108070"/>
              </a:xfrm>
              <a:custGeom>
                <a:avLst/>
                <a:gdLst>
                  <a:gd name="connsiteX0" fmla="*/ 0 w 85582"/>
                  <a:gd name="connsiteY0" fmla="*/ 108071 h 108070"/>
                  <a:gd name="connsiteX1" fmla="*/ 0 w 85582"/>
                  <a:gd name="connsiteY1" fmla="*/ 2076 h 108070"/>
                  <a:gd name="connsiteX2" fmla="*/ 19574 w 85582"/>
                  <a:gd name="connsiteY2" fmla="*/ 2076 h 108070"/>
                  <a:gd name="connsiteX3" fmla="*/ 22070 w 85582"/>
                  <a:gd name="connsiteY3" fmla="*/ 13116 h 108070"/>
                  <a:gd name="connsiteX4" fmla="*/ 22698 w 85582"/>
                  <a:gd name="connsiteY4" fmla="*/ 13116 h 108070"/>
                  <a:gd name="connsiteX5" fmla="*/ 53512 w 85582"/>
                  <a:gd name="connsiteY5" fmla="*/ 0 h 108070"/>
                  <a:gd name="connsiteX6" fmla="*/ 85582 w 85582"/>
                  <a:gd name="connsiteY6" fmla="*/ 31652 h 108070"/>
                  <a:gd name="connsiteX7" fmla="*/ 85582 w 85582"/>
                  <a:gd name="connsiteY7" fmla="*/ 108071 h 108070"/>
                  <a:gd name="connsiteX8" fmla="*/ 62056 w 85582"/>
                  <a:gd name="connsiteY8" fmla="*/ 108071 h 108070"/>
                  <a:gd name="connsiteX9" fmla="*/ 62056 w 85582"/>
                  <a:gd name="connsiteY9" fmla="*/ 38100 h 108070"/>
                  <a:gd name="connsiteX10" fmla="*/ 46854 w 85582"/>
                  <a:gd name="connsiteY10" fmla="*/ 21022 h 108070"/>
                  <a:gd name="connsiteX11" fmla="*/ 23536 w 85582"/>
                  <a:gd name="connsiteY11" fmla="*/ 32261 h 108070"/>
                  <a:gd name="connsiteX12" fmla="*/ 23536 w 85582"/>
                  <a:gd name="connsiteY12" fmla="*/ 108061 h 108070"/>
                  <a:gd name="connsiteX13" fmla="*/ 0 w 85582"/>
                  <a:gd name="connsiteY13" fmla="*/ 108061 h 10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582" h="108070">
                    <a:moveTo>
                      <a:pt x="0" y="108071"/>
                    </a:moveTo>
                    <a:lnTo>
                      <a:pt x="0" y="2076"/>
                    </a:lnTo>
                    <a:lnTo>
                      <a:pt x="19574" y="2076"/>
                    </a:lnTo>
                    <a:lnTo>
                      <a:pt x="22070" y="13116"/>
                    </a:lnTo>
                    <a:lnTo>
                      <a:pt x="22698" y="13116"/>
                    </a:lnTo>
                    <a:cubicBezTo>
                      <a:pt x="29566" y="6658"/>
                      <a:pt x="39148" y="0"/>
                      <a:pt x="53512" y="0"/>
                    </a:cubicBezTo>
                    <a:cubicBezTo>
                      <a:pt x="74752" y="0"/>
                      <a:pt x="85582" y="13535"/>
                      <a:pt x="85582" y="31652"/>
                    </a:cubicBezTo>
                    <a:lnTo>
                      <a:pt x="85582" y="108071"/>
                    </a:lnTo>
                    <a:lnTo>
                      <a:pt x="62056" y="108071"/>
                    </a:lnTo>
                    <a:lnTo>
                      <a:pt x="62056" y="38100"/>
                    </a:lnTo>
                    <a:cubicBezTo>
                      <a:pt x="62056" y="25603"/>
                      <a:pt x="56645" y="21022"/>
                      <a:pt x="46854" y="21022"/>
                    </a:cubicBezTo>
                    <a:cubicBezTo>
                      <a:pt x="37062" y="21022"/>
                      <a:pt x="28946" y="26432"/>
                      <a:pt x="23536" y="32261"/>
                    </a:cubicBezTo>
                    <a:lnTo>
                      <a:pt x="23536" y="108061"/>
                    </a:lnTo>
                    <a:lnTo>
                      <a:pt x="0" y="108061"/>
                    </a:lnTo>
                    <a:close/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DF94D02A-E6B4-DF22-BCBB-E8F67AE2724D}"/>
                  </a:ext>
                </a:extLst>
              </p:cNvPr>
              <p:cNvSpPr/>
              <p:nvPr/>
            </p:nvSpPr>
            <p:spPr>
              <a:xfrm>
                <a:off x="7359176" y="3926681"/>
                <a:ext cx="87039" cy="150142"/>
              </a:xfrm>
              <a:custGeom>
                <a:avLst/>
                <a:gdLst>
                  <a:gd name="connsiteX0" fmla="*/ 42901 w 87039"/>
                  <a:gd name="connsiteY0" fmla="*/ 86630 h 150142"/>
                  <a:gd name="connsiteX1" fmla="*/ 63513 w 87039"/>
                  <a:gd name="connsiteY1" fmla="*/ 76848 h 150142"/>
                  <a:gd name="connsiteX2" fmla="*/ 63513 w 87039"/>
                  <a:gd name="connsiteY2" fmla="*/ 25203 h 150142"/>
                  <a:gd name="connsiteX3" fmla="*/ 43939 w 87039"/>
                  <a:gd name="connsiteY3" fmla="*/ 20003 h 150142"/>
                  <a:gd name="connsiteX4" fmla="*/ 29366 w 87039"/>
                  <a:gd name="connsiteY4" fmla="*/ 25832 h 150142"/>
                  <a:gd name="connsiteX5" fmla="*/ 23536 w 87039"/>
                  <a:gd name="connsiteY5" fmla="*/ 53321 h 150142"/>
                  <a:gd name="connsiteX6" fmla="*/ 28747 w 87039"/>
                  <a:gd name="connsiteY6" fmla="*/ 81020 h 150142"/>
                  <a:gd name="connsiteX7" fmla="*/ 42901 w 87039"/>
                  <a:gd name="connsiteY7" fmla="*/ 86630 h 150142"/>
                  <a:gd name="connsiteX8" fmla="*/ 44148 w 87039"/>
                  <a:gd name="connsiteY8" fmla="*/ 150143 h 150142"/>
                  <a:gd name="connsiteX9" fmla="*/ 2705 w 87039"/>
                  <a:gd name="connsiteY9" fmla="*/ 138274 h 150142"/>
                  <a:gd name="connsiteX10" fmla="*/ 10201 w 87039"/>
                  <a:gd name="connsiteY10" fmla="*/ 120367 h 150142"/>
                  <a:gd name="connsiteX11" fmla="*/ 41643 w 87039"/>
                  <a:gd name="connsiteY11" fmla="*/ 130150 h 150142"/>
                  <a:gd name="connsiteX12" fmla="*/ 63513 w 87039"/>
                  <a:gd name="connsiteY12" fmla="*/ 108909 h 150142"/>
                  <a:gd name="connsiteX13" fmla="*/ 64132 w 87039"/>
                  <a:gd name="connsiteY13" fmla="*/ 95164 h 150142"/>
                  <a:gd name="connsiteX14" fmla="*/ 63513 w 87039"/>
                  <a:gd name="connsiteY14" fmla="*/ 95164 h 150142"/>
                  <a:gd name="connsiteX15" fmla="*/ 35814 w 87039"/>
                  <a:gd name="connsiteY15" fmla="*/ 107032 h 150142"/>
                  <a:gd name="connsiteX16" fmla="*/ 10620 w 87039"/>
                  <a:gd name="connsiteY16" fmla="*/ 96622 h 150142"/>
                  <a:gd name="connsiteX17" fmla="*/ 0 w 87039"/>
                  <a:gd name="connsiteY17" fmla="*/ 53521 h 150142"/>
                  <a:gd name="connsiteX18" fmla="*/ 11030 w 87039"/>
                  <a:gd name="connsiteY18" fmla="*/ 10830 h 150142"/>
                  <a:gd name="connsiteX19" fmla="*/ 39767 w 87039"/>
                  <a:gd name="connsiteY19" fmla="*/ 0 h 150142"/>
                  <a:gd name="connsiteX20" fmla="*/ 66008 w 87039"/>
                  <a:gd name="connsiteY20" fmla="*/ 7706 h 150142"/>
                  <a:gd name="connsiteX21" fmla="*/ 67256 w 87039"/>
                  <a:gd name="connsiteY21" fmla="*/ 2086 h 150142"/>
                  <a:gd name="connsiteX22" fmla="*/ 87039 w 87039"/>
                  <a:gd name="connsiteY22" fmla="*/ 2086 h 150142"/>
                  <a:gd name="connsiteX23" fmla="*/ 87039 w 87039"/>
                  <a:gd name="connsiteY23" fmla="*/ 108909 h 150142"/>
                  <a:gd name="connsiteX24" fmla="*/ 44148 w 87039"/>
                  <a:gd name="connsiteY24" fmla="*/ 150143 h 15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7039" h="150142">
                    <a:moveTo>
                      <a:pt x="42901" y="86630"/>
                    </a:moveTo>
                    <a:cubicBezTo>
                      <a:pt x="51235" y="86630"/>
                      <a:pt x="58931" y="82677"/>
                      <a:pt x="63513" y="76848"/>
                    </a:cubicBezTo>
                    <a:lnTo>
                      <a:pt x="63513" y="25203"/>
                    </a:lnTo>
                    <a:cubicBezTo>
                      <a:pt x="57474" y="21869"/>
                      <a:pt x="51225" y="20003"/>
                      <a:pt x="43939" y="20003"/>
                    </a:cubicBezTo>
                    <a:cubicBezTo>
                      <a:pt x="38528" y="20003"/>
                      <a:pt x="33318" y="21460"/>
                      <a:pt x="29366" y="25832"/>
                    </a:cubicBezTo>
                    <a:cubicBezTo>
                      <a:pt x="24784" y="31042"/>
                      <a:pt x="23536" y="37281"/>
                      <a:pt x="23536" y="53321"/>
                    </a:cubicBezTo>
                    <a:cubicBezTo>
                      <a:pt x="23536" y="69771"/>
                      <a:pt x="24784" y="75600"/>
                      <a:pt x="28747" y="81020"/>
                    </a:cubicBezTo>
                    <a:cubicBezTo>
                      <a:pt x="31861" y="84544"/>
                      <a:pt x="36443" y="86630"/>
                      <a:pt x="42901" y="86630"/>
                    </a:cubicBezTo>
                    <a:moveTo>
                      <a:pt x="44148" y="150143"/>
                    </a:moveTo>
                    <a:cubicBezTo>
                      <a:pt x="28318" y="150143"/>
                      <a:pt x="12078" y="145142"/>
                      <a:pt x="2705" y="138274"/>
                    </a:cubicBezTo>
                    <a:lnTo>
                      <a:pt x="10201" y="120367"/>
                    </a:lnTo>
                    <a:cubicBezTo>
                      <a:pt x="17278" y="125568"/>
                      <a:pt x="30185" y="130150"/>
                      <a:pt x="41643" y="130150"/>
                    </a:cubicBezTo>
                    <a:cubicBezTo>
                      <a:pt x="57264" y="130150"/>
                      <a:pt x="63513" y="122234"/>
                      <a:pt x="63513" y="108909"/>
                    </a:cubicBezTo>
                    <a:cubicBezTo>
                      <a:pt x="63513" y="103489"/>
                      <a:pt x="63722" y="99955"/>
                      <a:pt x="64132" y="95164"/>
                    </a:cubicBezTo>
                    <a:lnTo>
                      <a:pt x="63513" y="95164"/>
                    </a:lnTo>
                    <a:cubicBezTo>
                      <a:pt x="57683" y="101622"/>
                      <a:pt x="48520" y="107032"/>
                      <a:pt x="35814" y="107032"/>
                    </a:cubicBezTo>
                    <a:cubicBezTo>
                      <a:pt x="24984" y="107032"/>
                      <a:pt x="15821" y="102660"/>
                      <a:pt x="10620" y="96622"/>
                    </a:cubicBezTo>
                    <a:cubicBezTo>
                      <a:pt x="2076" y="87039"/>
                      <a:pt x="0" y="76419"/>
                      <a:pt x="0" y="53521"/>
                    </a:cubicBezTo>
                    <a:cubicBezTo>
                      <a:pt x="0" y="31861"/>
                      <a:pt x="2295" y="19783"/>
                      <a:pt x="11030" y="10830"/>
                    </a:cubicBezTo>
                    <a:cubicBezTo>
                      <a:pt x="17697" y="3753"/>
                      <a:pt x="27070" y="0"/>
                      <a:pt x="39767" y="0"/>
                    </a:cubicBezTo>
                    <a:cubicBezTo>
                      <a:pt x="50597" y="0"/>
                      <a:pt x="59760" y="3753"/>
                      <a:pt x="66008" y="7706"/>
                    </a:cubicBezTo>
                    <a:lnTo>
                      <a:pt x="67256" y="2086"/>
                    </a:lnTo>
                    <a:lnTo>
                      <a:pt x="87039" y="2086"/>
                    </a:lnTo>
                    <a:lnTo>
                      <a:pt x="87039" y="108909"/>
                    </a:lnTo>
                    <a:cubicBezTo>
                      <a:pt x="87049" y="136608"/>
                      <a:pt x="71637" y="150143"/>
                      <a:pt x="44148" y="150143"/>
                    </a:cubicBezTo>
                  </a:path>
                </a:pathLst>
              </a:custGeom>
              <a:solidFill>
                <a:srgbClr val="005C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CD1F2C13-011D-21C4-DB3C-43FC187FE771}"/>
                </a:ext>
              </a:extLst>
            </p:cNvPr>
            <p:cNvSpPr/>
            <p:nvPr/>
          </p:nvSpPr>
          <p:spPr>
            <a:xfrm>
              <a:off x="10239647" y="578161"/>
              <a:ext cx="521675" cy="521646"/>
            </a:xfrm>
            <a:custGeom>
              <a:avLst/>
              <a:gdLst>
                <a:gd name="connsiteX0" fmla="*/ 694239 w 880824"/>
                <a:gd name="connsiteY0" fmla="*/ 0 h 880776"/>
                <a:gd name="connsiteX1" fmla="*/ 694239 w 880824"/>
                <a:gd name="connsiteY1" fmla="*/ 19 h 880776"/>
                <a:gd name="connsiteX2" fmla="*/ 19 w 880824"/>
                <a:gd name="connsiteY2" fmla="*/ 694220 h 880776"/>
                <a:gd name="connsiteX3" fmla="*/ 0 w 880824"/>
                <a:gd name="connsiteY3" fmla="*/ 694220 h 880776"/>
                <a:gd name="connsiteX4" fmla="*/ 0 w 880824"/>
                <a:gd name="connsiteY4" fmla="*/ 880777 h 880776"/>
                <a:gd name="connsiteX5" fmla="*/ 19 w 880824"/>
                <a:gd name="connsiteY5" fmla="*/ 880777 h 880776"/>
                <a:gd name="connsiteX6" fmla="*/ 880824 w 880824"/>
                <a:gd name="connsiteY6" fmla="*/ 19 h 880776"/>
                <a:gd name="connsiteX7" fmla="*/ 880824 w 880824"/>
                <a:gd name="connsiteY7" fmla="*/ 0 h 880776"/>
                <a:gd name="connsiteX8" fmla="*/ 694239 w 880824"/>
                <a:gd name="connsiteY8" fmla="*/ 0 h 88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0824" h="880776">
                  <a:moveTo>
                    <a:pt x="694239" y="0"/>
                  </a:moveTo>
                  <a:lnTo>
                    <a:pt x="694239" y="19"/>
                  </a:lnTo>
                  <a:cubicBezTo>
                    <a:pt x="694239" y="382819"/>
                    <a:pt x="382819" y="694220"/>
                    <a:pt x="19" y="694220"/>
                  </a:cubicBezTo>
                  <a:lnTo>
                    <a:pt x="0" y="694220"/>
                  </a:lnTo>
                  <a:lnTo>
                    <a:pt x="0" y="880777"/>
                  </a:lnTo>
                  <a:lnTo>
                    <a:pt x="19" y="880777"/>
                  </a:lnTo>
                  <a:cubicBezTo>
                    <a:pt x="485689" y="880777"/>
                    <a:pt x="880824" y="485689"/>
                    <a:pt x="880824" y="19"/>
                  </a:cubicBezTo>
                  <a:lnTo>
                    <a:pt x="880824" y="0"/>
                  </a:lnTo>
                  <a:lnTo>
                    <a:pt x="694239" y="0"/>
                  </a:lnTo>
                  <a:close/>
                </a:path>
              </a:pathLst>
            </a:custGeom>
            <a:solidFill>
              <a:srgbClr val="005CA9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55001877-42CF-A3AE-3BFE-A21FA0FD58F9}"/>
                </a:ext>
              </a:extLst>
            </p:cNvPr>
            <p:cNvSpPr/>
            <p:nvPr/>
          </p:nvSpPr>
          <p:spPr>
            <a:xfrm>
              <a:off x="10013156" y="578161"/>
              <a:ext cx="1599092" cy="521821"/>
            </a:xfrm>
            <a:custGeom>
              <a:avLst/>
              <a:gdLst>
                <a:gd name="connsiteX0" fmla="*/ 0 w 2699994"/>
                <a:gd name="connsiteY0" fmla="*/ 0 h 881072"/>
                <a:gd name="connsiteX1" fmla="*/ 131226 w 2699994"/>
                <a:gd name="connsiteY1" fmla="*/ 0 h 881072"/>
                <a:gd name="connsiteX2" fmla="*/ 270577 w 2699994"/>
                <a:gd name="connsiteY2" fmla="*/ 115605 h 881072"/>
                <a:gd name="connsiteX3" fmla="*/ 223085 w 2699994"/>
                <a:gd name="connsiteY3" fmla="*/ 206207 h 881072"/>
                <a:gd name="connsiteX4" fmla="*/ 293694 w 2699994"/>
                <a:gd name="connsiteY4" fmla="*/ 311820 h 881072"/>
                <a:gd name="connsiteX5" fmla="*/ 144351 w 2699994"/>
                <a:gd name="connsiteY5" fmla="*/ 437417 h 881072"/>
                <a:gd name="connsiteX6" fmla="*/ 0 w 2699994"/>
                <a:gd name="connsiteY6" fmla="*/ 437417 h 881072"/>
                <a:gd name="connsiteX7" fmla="*/ 0 w 2699994"/>
                <a:gd name="connsiteY7" fmla="*/ 0 h 881072"/>
                <a:gd name="connsiteX8" fmla="*/ 71857 w 2699994"/>
                <a:gd name="connsiteY8" fmla="*/ 61236 h 881072"/>
                <a:gd name="connsiteX9" fmla="*/ 71857 w 2699994"/>
                <a:gd name="connsiteY9" fmla="*/ 184956 h 881072"/>
                <a:gd name="connsiteX10" fmla="*/ 130597 w 2699994"/>
                <a:gd name="connsiteY10" fmla="*/ 184956 h 881072"/>
                <a:gd name="connsiteX11" fmla="*/ 201835 w 2699994"/>
                <a:gd name="connsiteY11" fmla="*/ 124339 h 881072"/>
                <a:gd name="connsiteX12" fmla="*/ 126225 w 2699994"/>
                <a:gd name="connsiteY12" fmla="*/ 61227 h 881072"/>
                <a:gd name="connsiteX13" fmla="*/ 71857 w 2699994"/>
                <a:gd name="connsiteY13" fmla="*/ 61227 h 881072"/>
                <a:gd name="connsiteX14" fmla="*/ 71857 w 2699994"/>
                <a:gd name="connsiteY14" fmla="*/ 243697 h 881072"/>
                <a:gd name="connsiteX15" fmla="*/ 71857 w 2699994"/>
                <a:gd name="connsiteY15" fmla="*/ 374304 h 881072"/>
                <a:gd name="connsiteX16" fmla="*/ 141218 w 2699994"/>
                <a:gd name="connsiteY16" fmla="*/ 374304 h 881072"/>
                <a:gd name="connsiteX17" fmla="*/ 221828 w 2699994"/>
                <a:gd name="connsiteY17" fmla="*/ 306810 h 881072"/>
                <a:gd name="connsiteX18" fmla="*/ 149971 w 2699994"/>
                <a:gd name="connsiteY18" fmla="*/ 243697 h 881072"/>
                <a:gd name="connsiteX19" fmla="*/ 71857 w 2699994"/>
                <a:gd name="connsiteY19" fmla="*/ 243697 h 881072"/>
                <a:gd name="connsiteX20" fmla="*/ 382419 w 2699994"/>
                <a:gd name="connsiteY20" fmla="*/ 0 h 881072"/>
                <a:gd name="connsiteX21" fmla="*/ 513636 w 2699994"/>
                <a:gd name="connsiteY21" fmla="*/ 0 h 881072"/>
                <a:gd name="connsiteX22" fmla="*/ 652986 w 2699994"/>
                <a:gd name="connsiteY22" fmla="*/ 115605 h 881072"/>
                <a:gd name="connsiteX23" fmla="*/ 605495 w 2699994"/>
                <a:gd name="connsiteY23" fmla="*/ 206207 h 881072"/>
                <a:gd name="connsiteX24" fmla="*/ 676104 w 2699994"/>
                <a:gd name="connsiteY24" fmla="*/ 311820 h 881072"/>
                <a:gd name="connsiteX25" fmla="*/ 526761 w 2699994"/>
                <a:gd name="connsiteY25" fmla="*/ 437417 h 881072"/>
                <a:gd name="connsiteX26" fmla="*/ 382419 w 2699994"/>
                <a:gd name="connsiteY26" fmla="*/ 437417 h 881072"/>
                <a:gd name="connsiteX27" fmla="*/ 382419 w 2699994"/>
                <a:gd name="connsiteY27" fmla="*/ 0 h 881072"/>
                <a:gd name="connsiteX28" fmla="*/ 454276 w 2699994"/>
                <a:gd name="connsiteY28" fmla="*/ 61236 h 881072"/>
                <a:gd name="connsiteX29" fmla="*/ 454276 w 2699994"/>
                <a:gd name="connsiteY29" fmla="*/ 184956 h 881072"/>
                <a:gd name="connsiteX30" fmla="*/ 513017 w 2699994"/>
                <a:gd name="connsiteY30" fmla="*/ 184956 h 881072"/>
                <a:gd name="connsiteX31" fmla="*/ 584254 w 2699994"/>
                <a:gd name="connsiteY31" fmla="*/ 124339 h 881072"/>
                <a:gd name="connsiteX32" fmla="*/ 508645 w 2699994"/>
                <a:gd name="connsiteY32" fmla="*/ 61227 h 881072"/>
                <a:gd name="connsiteX33" fmla="*/ 454276 w 2699994"/>
                <a:gd name="connsiteY33" fmla="*/ 61227 h 881072"/>
                <a:gd name="connsiteX34" fmla="*/ 454276 w 2699994"/>
                <a:gd name="connsiteY34" fmla="*/ 243697 h 881072"/>
                <a:gd name="connsiteX35" fmla="*/ 454276 w 2699994"/>
                <a:gd name="connsiteY35" fmla="*/ 374304 h 881072"/>
                <a:gd name="connsiteX36" fmla="*/ 523646 w 2699994"/>
                <a:gd name="connsiteY36" fmla="*/ 374304 h 881072"/>
                <a:gd name="connsiteX37" fmla="*/ 604256 w 2699994"/>
                <a:gd name="connsiteY37" fmla="*/ 306810 h 881072"/>
                <a:gd name="connsiteX38" fmla="*/ 532390 w 2699994"/>
                <a:gd name="connsiteY38" fmla="*/ 243697 h 881072"/>
                <a:gd name="connsiteX39" fmla="*/ 454276 w 2699994"/>
                <a:gd name="connsiteY39" fmla="*/ 243697 h 881072"/>
                <a:gd name="connsiteX40" fmla="*/ 1375915 w 2699994"/>
                <a:gd name="connsiteY40" fmla="*/ 437417 h 881072"/>
                <a:gd name="connsiteX41" fmla="*/ 1507131 w 2699994"/>
                <a:gd name="connsiteY41" fmla="*/ 437417 h 881072"/>
                <a:gd name="connsiteX42" fmla="*/ 1646482 w 2699994"/>
                <a:gd name="connsiteY42" fmla="*/ 553022 h 881072"/>
                <a:gd name="connsiteX43" fmla="*/ 1598990 w 2699994"/>
                <a:gd name="connsiteY43" fmla="*/ 643623 h 881072"/>
                <a:gd name="connsiteX44" fmla="*/ 1669599 w 2699994"/>
                <a:gd name="connsiteY44" fmla="*/ 749236 h 881072"/>
                <a:gd name="connsiteX45" fmla="*/ 1520257 w 2699994"/>
                <a:gd name="connsiteY45" fmla="*/ 874833 h 881072"/>
                <a:gd name="connsiteX46" fmla="*/ 1375915 w 2699994"/>
                <a:gd name="connsiteY46" fmla="*/ 874833 h 881072"/>
                <a:gd name="connsiteX47" fmla="*/ 1375915 w 2699994"/>
                <a:gd name="connsiteY47" fmla="*/ 437417 h 881072"/>
                <a:gd name="connsiteX48" fmla="*/ 1447771 w 2699994"/>
                <a:gd name="connsiteY48" fmla="*/ 498653 h 881072"/>
                <a:gd name="connsiteX49" fmla="*/ 1447771 w 2699994"/>
                <a:gd name="connsiteY49" fmla="*/ 622373 h 881072"/>
                <a:gd name="connsiteX50" fmla="*/ 1506512 w 2699994"/>
                <a:gd name="connsiteY50" fmla="*/ 622373 h 881072"/>
                <a:gd name="connsiteX51" fmla="*/ 1577750 w 2699994"/>
                <a:gd name="connsiteY51" fmla="*/ 561756 h 881072"/>
                <a:gd name="connsiteX52" fmla="*/ 1502140 w 2699994"/>
                <a:gd name="connsiteY52" fmla="*/ 498643 h 881072"/>
                <a:gd name="connsiteX53" fmla="*/ 1447771 w 2699994"/>
                <a:gd name="connsiteY53" fmla="*/ 498643 h 881072"/>
                <a:gd name="connsiteX54" fmla="*/ 1447771 w 2699994"/>
                <a:gd name="connsiteY54" fmla="*/ 681114 h 881072"/>
                <a:gd name="connsiteX55" fmla="*/ 1447771 w 2699994"/>
                <a:gd name="connsiteY55" fmla="*/ 811720 h 881072"/>
                <a:gd name="connsiteX56" fmla="*/ 1517142 w 2699994"/>
                <a:gd name="connsiteY56" fmla="*/ 811720 h 881072"/>
                <a:gd name="connsiteX57" fmla="*/ 1597752 w 2699994"/>
                <a:gd name="connsiteY57" fmla="*/ 744226 h 881072"/>
                <a:gd name="connsiteX58" fmla="*/ 1525886 w 2699994"/>
                <a:gd name="connsiteY58" fmla="*/ 681114 h 881072"/>
                <a:gd name="connsiteX59" fmla="*/ 1447771 w 2699994"/>
                <a:gd name="connsiteY59" fmla="*/ 681114 h 881072"/>
                <a:gd name="connsiteX60" fmla="*/ 1830829 w 2699994"/>
                <a:gd name="connsiteY60" fmla="*/ 881072 h 881072"/>
                <a:gd name="connsiteX61" fmla="*/ 1735846 w 2699994"/>
                <a:gd name="connsiteY61" fmla="*/ 786727 h 881072"/>
                <a:gd name="connsiteX62" fmla="*/ 1853327 w 2699994"/>
                <a:gd name="connsiteY62" fmla="*/ 691744 h 881072"/>
                <a:gd name="connsiteX63" fmla="*/ 1918316 w 2699994"/>
                <a:gd name="connsiteY63" fmla="*/ 692991 h 881072"/>
                <a:gd name="connsiteX64" fmla="*/ 1918316 w 2699994"/>
                <a:gd name="connsiteY64" fmla="*/ 662997 h 881072"/>
                <a:gd name="connsiteX65" fmla="*/ 1863328 w 2699994"/>
                <a:gd name="connsiteY65" fmla="*/ 611134 h 881072"/>
                <a:gd name="connsiteX66" fmla="*/ 1772726 w 2699994"/>
                <a:gd name="connsiteY66" fmla="*/ 639870 h 881072"/>
                <a:gd name="connsiteX67" fmla="*/ 1750228 w 2699994"/>
                <a:gd name="connsiteY67" fmla="*/ 587388 h 881072"/>
                <a:gd name="connsiteX68" fmla="*/ 1872082 w 2699994"/>
                <a:gd name="connsiteY68" fmla="*/ 550517 h 881072"/>
                <a:gd name="connsiteX69" fmla="*/ 1988315 w 2699994"/>
                <a:gd name="connsiteY69" fmla="*/ 654872 h 881072"/>
                <a:gd name="connsiteX70" fmla="*/ 1988315 w 2699994"/>
                <a:gd name="connsiteY70" fmla="*/ 874833 h 881072"/>
                <a:gd name="connsiteX71" fmla="*/ 1928936 w 2699994"/>
                <a:gd name="connsiteY71" fmla="*/ 874833 h 881072"/>
                <a:gd name="connsiteX72" fmla="*/ 1921431 w 2699994"/>
                <a:gd name="connsiteY72" fmla="*/ 842334 h 881072"/>
                <a:gd name="connsiteX73" fmla="*/ 1919554 w 2699994"/>
                <a:gd name="connsiteY73" fmla="*/ 842334 h 881072"/>
                <a:gd name="connsiteX74" fmla="*/ 1830829 w 2699994"/>
                <a:gd name="connsiteY74" fmla="*/ 881072 h 881072"/>
                <a:gd name="connsiteX75" fmla="*/ 1852698 w 2699994"/>
                <a:gd name="connsiteY75" fmla="*/ 824208 h 881072"/>
                <a:gd name="connsiteX76" fmla="*/ 1918306 w 2699994"/>
                <a:gd name="connsiteY76" fmla="*/ 792347 h 881072"/>
                <a:gd name="connsiteX77" fmla="*/ 1918306 w 2699994"/>
                <a:gd name="connsiteY77" fmla="*/ 743598 h 881072"/>
                <a:gd name="connsiteX78" fmla="*/ 1865195 w 2699994"/>
                <a:gd name="connsiteY78" fmla="*/ 742350 h 881072"/>
                <a:gd name="connsiteX79" fmla="*/ 1806454 w 2699994"/>
                <a:gd name="connsiteY79" fmla="*/ 782965 h 881072"/>
                <a:gd name="connsiteX80" fmla="*/ 1852698 w 2699994"/>
                <a:gd name="connsiteY80" fmla="*/ 824208 h 881072"/>
                <a:gd name="connsiteX81" fmla="*/ 2082641 w 2699994"/>
                <a:gd name="connsiteY81" fmla="*/ 874833 h 881072"/>
                <a:gd name="connsiteX82" fmla="*/ 2082641 w 2699994"/>
                <a:gd name="connsiteY82" fmla="*/ 556765 h 881072"/>
                <a:gd name="connsiteX83" fmla="*/ 2140753 w 2699994"/>
                <a:gd name="connsiteY83" fmla="*/ 556765 h 881072"/>
                <a:gd name="connsiteX84" fmla="*/ 2148250 w 2699994"/>
                <a:gd name="connsiteY84" fmla="*/ 589883 h 881072"/>
                <a:gd name="connsiteX85" fmla="*/ 2150126 w 2699994"/>
                <a:gd name="connsiteY85" fmla="*/ 589883 h 881072"/>
                <a:gd name="connsiteX86" fmla="*/ 2243233 w 2699994"/>
                <a:gd name="connsiteY86" fmla="*/ 550517 h 881072"/>
                <a:gd name="connsiteX87" fmla="*/ 2338845 w 2699994"/>
                <a:gd name="connsiteY87" fmla="*/ 645500 h 881072"/>
                <a:gd name="connsiteX88" fmla="*/ 2338845 w 2699994"/>
                <a:gd name="connsiteY88" fmla="*/ 874824 h 881072"/>
                <a:gd name="connsiteX89" fmla="*/ 2268226 w 2699994"/>
                <a:gd name="connsiteY89" fmla="*/ 874824 h 881072"/>
                <a:gd name="connsiteX90" fmla="*/ 2268226 w 2699994"/>
                <a:gd name="connsiteY90" fmla="*/ 664864 h 881072"/>
                <a:gd name="connsiteX91" fmla="*/ 2222611 w 2699994"/>
                <a:gd name="connsiteY91" fmla="*/ 613629 h 881072"/>
                <a:gd name="connsiteX92" fmla="*/ 2153250 w 2699994"/>
                <a:gd name="connsiteY92" fmla="*/ 647376 h 881072"/>
                <a:gd name="connsiteX93" fmla="*/ 2153250 w 2699994"/>
                <a:gd name="connsiteY93" fmla="*/ 874824 h 881072"/>
                <a:gd name="connsiteX94" fmla="*/ 2082641 w 2699994"/>
                <a:gd name="connsiteY94" fmla="*/ 874824 h 881072"/>
                <a:gd name="connsiteX95" fmla="*/ 2528164 w 2699994"/>
                <a:gd name="connsiteY95" fmla="*/ 737978 h 881072"/>
                <a:gd name="connsiteX96" fmla="*/ 2503170 w 2699994"/>
                <a:gd name="connsiteY96" fmla="*/ 737978 h 881072"/>
                <a:gd name="connsiteX97" fmla="*/ 2503170 w 2699994"/>
                <a:gd name="connsiteY97" fmla="*/ 874824 h 881072"/>
                <a:gd name="connsiteX98" fmla="*/ 2432552 w 2699994"/>
                <a:gd name="connsiteY98" fmla="*/ 874824 h 881072"/>
                <a:gd name="connsiteX99" fmla="*/ 2432552 w 2699994"/>
                <a:gd name="connsiteY99" fmla="*/ 424910 h 881072"/>
                <a:gd name="connsiteX100" fmla="*/ 2503170 w 2699994"/>
                <a:gd name="connsiteY100" fmla="*/ 424910 h 881072"/>
                <a:gd name="connsiteX101" fmla="*/ 2503170 w 2699994"/>
                <a:gd name="connsiteY101" fmla="*/ 676742 h 881072"/>
                <a:gd name="connsiteX102" fmla="*/ 2528164 w 2699994"/>
                <a:gd name="connsiteY102" fmla="*/ 676742 h 881072"/>
                <a:gd name="connsiteX103" fmla="*/ 2615022 w 2699994"/>
                <a:gd name="connsiteY103" fmla="*/ 556765 h 881072"/>
                <a:gd name="connsiteX104" fmla="*/ 2696251 w 2699994"/>
                <a:gd name="connsiteY104" fmla="*/ 556765 h 881072"/>
                <a:gd name="connsiteX105" fmla="*/ 2586276 w 2699994"/>
                <a:gd name="connsiteY105" fmla="*/ 704231 h 881072"/>
                <a:gd name="connsiteX106" fmla="*/ 2699995 w 2699994"/>
                <a:gd name="connsiteY106" fmla="*/ 874824 h 881072"/>
                <a:gd name="connsiteX107" fmla="*/ 2615641 w 2699994"/>
                <a:gd name="connsiteY107" fmla="*/ 874824 h 881072"/>
                <a:gd name="connsiteX108" fmla="*/ 2528164 w 2699994"/>
                <a:gd name="connsiteY108" fmla="*/ 737978 h 88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99994" h="881072">
                  <a:moveTo>
                    <a:pt x="0" y="0"/>
                  </a:moveTo>
                  <a:lnTo>
                    <a:pt x="131226" y="0"/>
                  </a:lnTo>
                  <a:cubicBezTo>
                    <a:pt x="218713" y="0"/>
                    <a:pt x="270577" y="25613"/>
                    <a:pt x="270577" y="115605"/>
                  </a:cubicBezTo>
                  <a:cubicBezTo>
                    <a:pt x="270577" y="154972"/>
                    <a:pt x="257451" y="192462"/>
                    <a:pt x="223085" y="206207"/>
                  </a:cubicBezTo>
                  <a:cubicBezTo>
                    <a:pt x="277454" y="221209"/>
                    <a:pt x="293694" y="268700"/>
                    <a:pt x="293694" y="311820"/>
                  </a:cubicBezTo>
                  <a:cubicBezTo>
                    <a:pt x="293694" y="401793"/>
                    <a:pt x="240582" y="437417"/>
                    <a:pt x="144351" y="437417"/>
                  </a:cubicBezTo>
                  <a:lnTo>
                    <a:pt x="0" y="437417"/>
                  </a:lnTo>
                  <a:lnTo>
                    <a:pt x="0" y="0"/>
                  </a:lnTo>
                  <a:close/>
                  <a:moveTo>
                    <a:pt x="71857" y="61236"/>
                  </a:moveTo>
                  <a:lnTo>
                    <a:pt x="71857" y="184956"/>
                  </a:lnTo>
                  <a:lnTo>
                    <a:pt x="130597" y="184956"/>
                  </a:lnTo>
                  <a:cubicBezTo>
                    <a:pt x="186214" y="184956"/>
                    <a:pt x="201835" y="161211"/>
                    <a:pt x="201835" y="124339"/>
                  </a:cubicBezTo>
                  <a:cubicBezTo>
                    <a:pt x="201835" y="83725"/>
                    <a:pt x="188709" y="61227"/>
                    <a:pt x="126225" y="61227"/>
                  </a:cubicBezTo>
                  <a:lnTo>
                    <a:pt x="71857" y="61227"/>
                  </a:lnTo>
                  <a:close/>
                  <a:moveTo>
                    <a:pt x="71857" y="243697"/>
                  </a:moveTo>
                  <a:lnTo>
                    <a:pt x="71857" y="374304"/>
                  </a:lnTo>
                  <a:lnTo>
                    <a:pt x="141218" y="374304"/>
                  </a:lnTo>
                  <a:cubicBezTo>
                    <a:pt x="198711" y="374304"/>
                    <a:pt x="221828" y="351806"/>
                    <a:pt x="221828" y="306810"/>
                  </a:cubicBezTo>
                  <a:cubicBezTo>
                    <a:pt x="221828" y="264947"/>
                    <a:pt x="198711" y="243697"/>
                    <a:pt x="149971" y="243697"/>
                  </a:cubicBezTo>
                  <a:lnTo>
                    <a:pt x="71857" y="243697"/>
                  </a:lnTo>
                  <a:close/>
                  <a:moveTo>
                    <a:pt x="382419" y="0"/>
                  </a:moveTo>
                  <a:lnTo>
                    <a:pt x="513636" y="0"/>
                  </a:lnTo>
                  <a:cubicBezTo>
                    <a:pt x="601113" y="0"/>
                    <a:pt x="652986" y="25613"/>
                    <a:pt x="652986" y="115605"/>
                  </a:cubicBezTo>
                  <a:cubicBezTo>
                    <a:pt x="652986" y="154972"/>
                    <a:pt x="639861" y="192462"/>
                    <a:pt x="605495" y="206207"/>
                  </a:cubicBezTo>
                  <a:cubicBezTo>
                    <a:pt x="659854" y="221209"/>
                    <a:pt x="676104" y="268700"/>
                    <a:pt x="676104" y="311820"/>
                  </a:cubicBezTo>
                  <a:cubicBezTo>
                    <a:pt x="676104" y="401793"/>
                    <a:pt x="622992" y="437417"/>
                    <a:pt x="526761" y="437417"/>
                  </a:cubicBezTo>
                  <a:lnTo>
                    <a:pt x="382419" y="437417"/>
                  </a:lnTo>
                  <a:lnTo>
                    <a:pt x="382419" y="0"/>
                  </a:lnTo>
                  <a:close/>
                  <a:moveTo>
                    <a:pt x="454276" y="61236"/>
                  </a:moveTo>
                  <a:lnTo>
                    <a:pt x="454276" y="184956"/>
                  </a:lnTo>
                  <a:lnTo>
                    <a:pt x="513017" y="184956"/>
                  </a:lnTo>
                  <a:cubicBezTo>
                    <a:pt x="568633" y="184956"/>
                    <a:pt x="584254" y="161211"/>
                    <a:pt x="584254" y="124339"/>
                  </a:cubicBezTo>
                  <a:cubicBezTo>
                    <a:pt x="584254" y="83725"/>
                    <a:pt x="571129" y="61227"/>
                    <a:pt x="508645" y="61227"/>
                  </a:cubicBezTo>
                  <a:lnTo>
                    <a:pt x="454276" y="61227"/>
                  </a:lnTo>
                  <a:close/>
                  <a:moveTo>
                    <a:pt x="454276" y="243697"/>
                  </a:moveTo>
                  <a:lnTo>
                    <a:pt x="454276" y="374304"/>
                  </a:lnTo>
                  <a:lnTo>
                    <a:pt x="523646" y="374304"/>
                  </a:lnTo>
                  <a:cubicBezTo>
                    <a:pt x="581130" y="374304"/>
                    <a:pt x="604256" y="351806"/>
                    <a:pt x="604256" y="306810"/>
                  </a:cubicBezTo>
                  <a:cubicBezTo>
                    <a:pt x="604256" y="264947"/>
                    <a:pt x="581130" y="243697"/>
                    <a:pt x="532390" y="243697"/>
                  </a:cubicBezTo>
                  <a:lnTo>
                    <a:pt x="454276" y="243697"/>
                  </a:lnTo>
                  <a:close/>
                  <a:moveTo>
                    <a:pt x="1375915" y="437417"/>
                  </a:moveTo>
                  <a:lnTo>
                    <a:pt x="1507131" y="437417"/>
                  </a:lnTo>
                  <a:cubicBezTo>
                    <a:pt x="1594609" y="437417"/>
                    <a:pt x="1646482" y="463029"/>
                    <a:pt x="1646482" y="553022"/>
                  </a:cubicBezTo>
                  <a:cubicBezTo>
                    <a:pt x="1646482" y="592388"/>
                    <a:pt x="1633357" y="629879"/>
                    <a:pt x="1598990" y="643623"/>
                  </a:cubicBezTo>
                  <a:cubicBezTo>
                    <a:pt x="1653350" y="658625"/>
                    <a:pt x="1669599" y="706117"/>
                    <a:pt x="1669599" y="749236"/>
                  </a:cubicBezTo>
                  <a:cubicBezTo>
                    <a:pt x="1669599" y="839210"/>
                    <a:pt x="1616488" y="874833"/>
                    <a:pt x="1520257" y="874833"/>
                  </a:cubicBezTo>
                  <a:lnTo>
                    <a:pt x="1375915" y="874833"/>
                  </a:lnTo>
                  <a:lnTo>
                    <a:pt x="1375915" y="437417"/>
                  </a:lnTo>
                  <a:close/>
                  <a:moveTo>
                    <a:pt x="1447771" y="498653"/>
                  </a:moveTo>
                  <a:lnTo>
                    <a:pt x="1447771" y="622373"/>
                  </a:lnTo>
                  <a:lnTo>
                    <a:pt x="1506512" y="622373"/>
                  </a:lnTo>
                  <a:cubicBezTo>
                    <a:pt x="1562129" y="622373"/>
                    <a:pt x="1577750" y="598627"/>
                    <a:pt x="1577750" y="561756"/>
                  </a:cubicBezTo>
                  <a:cubicBezTo>
                    <a:pt x="1577750" y="521141"/>
                    <a:pt x="1564624" y="498643"/>
                    <a:pt x="1502140" y="498643"/>
                  </a:cubicBezTo>
                  <a:lnTo>
                    <a:pt x="1447771" y="498643"/>
                  </a:lnTo>
                  <a:close/>
                  <a:moveTo>
                    <a:pt x="1447771" y="681114"/>
                  </a:moveTo>
                  <a:lnTo>
                    <a:pt x="1447771" y="811720"/>
                  </a:lnTo>
                  <a:lnTo>
                    <a:pt x="1517142" y="811720"/>
                  </a:lnTo>
                  <a:cubicBezTo>
                    <a:pt x="1574625" y="811720"/>
                    <a:pt x="1597752" y="789222"/>
                    <a:pt x="1597752" y="744226"/>
                  </a:cubicBezTo>
                  <a:cubicBezTo>
                    <a:pt x="1597752" y="702364"/>
                    <a:pt x="1574625" y="681114"/>
                    <a:pt x="1525886" y="681114"/>
                  </a:cubicBezTo>
                  <a:lnTo>
                    <a:pt x="1447771" y="681114"/>
                  </a:lnTo>
                  <a:close/>
                  <a:moveTo>
                    <a:pt x="1830829" y="881072"/>
                  </a:moveTo>
                  <a:cubicBezTo>
                    <a:pt x="1768964" y="881072"/>
                    <a:pt x="1735846" y="845458"/>
                    <a:pt x="1735846" y="786727"/>
                  </a:cubicBezTo>
                  <a:cubicBezTo>
                    <a:pt x="1735846" y="728615"/>
                    <a:pt x="1770212" y="691744"/>
                    <a:pt x="1853327" y="691744"/>
                  </a:cubicBezTo>
                  <a:cubicBezTo>
                    <a:pt x="1876444" y="691744"/>
                    <a:pt x="1898313" y="692372"/>
                    <a:pt x="1918316" y="692991"/>
                  </a:cubicBezTo>
                  <a:lnTo>
                    <a:pt x="1918316" y="662997"/>
                  </a:lnTo>
                  <a:cubicBezTo>
                    <a:pt x="1918316" y="629260"/>
                    <a:pt x="1901447" y="611134"/>
                    <a:pt x="1863328" y="611134"/>
                  </a:cubicBezTo>
                  <a:cubicBezTo>
                    <a:pt x="1830219" y="611134"/>
                    <a:pt x="1793967" y="623621"/>
                    <a:pt x="1772726" y="639870"/>
                  </a:cubicBezTo>
                  <a:lnTo>
                    <a:pt x="1750228" y="587388"/>
                  </a:lnTo>
                  <a:cubicBezTo>
                    <a:pt x="1778346" y="565518"/>
                    <a:pt x="1827085" y="550517"/>
                    <a:pt x="1872082" y="550517"/>
                  </a:cubicBezTo>
                  <a:cubicBezTo>
                    <a:pt x="1949568" y="550517"/>
                    <a:pt x="1988315" y="585511"/>
                    <a:pt x="1988315" y="654872"/>
                  </a:cubicBezTo>
                  <a:lnTo>
                    <a:pt x="1988315" y="874833"/>
                  </a:lnTo>
                  <a:lnTo>
                    <a:pt x="1928936" y="874833"/>
                  </a:lnTo>
                  <a:lnTo>
                    <a:pt x="1921431" y="842334"/>
                  </a:lnTo>
                  <a:lnTo>
                    <a:pt x="1919554" y="842334"/>
                  </a:lnTo>
                  <a:cubicBezTo>
                    <a:pt x="1910182" y="853583"/>
                    <a:pt x="1882683" y="881072"/>
                    <a:pt x="1830829" y="881072"/>
                  </a:cubicBezTo>
                  <a:close/>
                  <a:moveTo>
                    <a:pt x="1852698" y="824208"/>
                  </a:moveTo>
                  <a:cubicBezTo>
                    <a:pt x="1885188" y="824208"/>
                    <a:pt x="1908315" y="806091"/>
                    <a:pt x="1918306" y="792347"/>
                  </a:cubicBezTo>
                  <a:lnTo>
                    <a:pt x="1918306" y="743598"/>
                  </a:lnTo>
                  <a:cubicBezTo>
                    <a:pt x="1900809" y="742969"/>
                    <a:pt x="1882064" y="742350"/>
                    <a:pt x="1865195" y="742350"/>
                  </a:cubicBezTo>
                  <a:cubicBezTo>
                    <a:pt x="1818323" y="742350"/>
                    <a:pt x="1806454" y="757352"/>
                    <a:pt x="1806454" y="782965"/>
                  </a:cubicBezTo>
                  <a:cubicBezTo>
                    <a:pt x="1806454" y="810473"/>
                    <a:pt x="1819570" y="824208"/>
                    <a:pt x="1852698" y="824208"/>
                  </a:cubicBezTo>
                  <a:close/>
                  <a:moveTo>
                    <a:pt x="2082641" y="874833"/>
                  </a:moveTo>
                  <a:lnTo>
                    <a:pt x="2082641" y="556765"/>
                  </a:lnTo>
                  <a:lnTo>
                    <a:pt x="2140753" y="556765"/>
                  </a:lnTo>
                  <a:lnTo>
                    <a:pt x="2148250" y="589883"/>
                  </a:lnTo>
                  <a:lnTo>
                    <a:pt x="2150126" y="589883"/>
                  </a:lnTo>
                  <a:cubicBezTo>
                    <a:pt x="2171367" y="570509"/>
                    <a:pt x="2199494" y="550517"/>
                    <a:pt x="2243233" y="550517"/>
                  </a:cubicBezTo>
                  <a:cubicBezTo>
                    <a:pt x="2306965" y="550517"/>
                    <a:pt x="2338845" y="591131"/>
                    <a:pt x="2338845" y="645500"/>
                  </a:cubicBezTo>
                  <a:lnTo>
                    <a:pt x="2338845" y="874824"/>
                  </a:lnTo>
                  <a:lnTo>
                    <a:pt x="2268226" y="874824"/>
                  </a:lnTo>
                  <a:lnTo>
                    <a:pt x="2268226" y="664864"/>
                  </a:lnTo>
                  <a:cubicBezTo>
                    <a:pt x="2268226" y="627383"/>
                    <a:pt x="2251977" y="613629"/>
                    <a:pt x="2222611" y="613629"/>
                  </a:cubicBezTo>
                  <a:cubicBezTo>
                    <a:pt x="2193874" y="613629"/>
                    <a:pt x="2169490" y="629879"/>
                    <a:pt x="2153250" y="647376"/>
                  </a:cubicBezTo>
                  <a:lnTo>
                    <a:pt x="2153250" y="874824"/>
                  </a:lnTo>
                  <a:lnTo>
                    <a:pt x="2082641" y="874824"/>
                  </a:lnTo>
                  <a:close/>
                  <a:moveTo>
                    <a:pt x="2528164" y="737978"/>
                  </a:moveTo>
                  <a:lnTo>
                    <a:pt x="2503170" y="737978"/>
                  </a:lnTo>
                  <a:lnTo>
                    <a:pt x="2503170" y="874824"/>
                  </a:lnTo>
                  <a:lnTo>
                    <a:pt x="2432552" y="874824"/>
                  </a:lnTo>
                  <a:lnTo>
                    <a:pt x="2432552" y="424910"/>
                  </a:lnTo>
                  <a:lnTo>
                    <a:pt x="2503170" y="424910"/>
                  </a:lnTo>
                  <a:lnTo>
                    <a:pt x="2503170" y="676742"/>
                  </a:lnTo>
                  <a:lnTo>
                    <a:pt x="2528164" y="676742"/>
                  </a:lnTo>
                  <a:lnTo>
                    <a:pt x="2615022" y="556765"/>
                  </a:lnTo>
                  <a:lnTo>
                    <a:pt x="2696251" y="556765"/>
                  </a:lnTo>
                  <a:lnTo>
                    <a:pt x="2586276" y="704231"/>
                  </a:lnTo>
                  <a:lnTo>
                    <a:pt x="2699995" y="874824"/>
                  </a:lnTo>
                  <a:lnTo>
                    <a:pt x="2615641" y="874824"/>
                  </a:lnTo>
                  <a:lnTo>
                    <a:pt x="2528164" y="737978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B927FF10-B7F2-1EA8-FA25-071095022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5937250"/>
            <a:ext cx="11055350" cy="611188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17.11.2023 / Max Mustermann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2362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7CD6C2-0E0F-F7F7-0E87-4C4848F4ED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08164"/>
            <a:ext cx="11055350" cy="4119562"/>
          </a:xfrm>
        </p:spPr>
        <p:txBody>
          <a:bodyPr/>
          <a:lstStyle>
            <a:lvl1pPr marL="359338" indent="-359338">
              <a:lnSpc>
                <a:spcPts val="2100"/>
              </a:lnSpc>
              <a:spcAft>
                <a:spcPts val="1700"/>
              </a:spcAft>
              <a:buFont typeface="+mj-lt"/>
              <a:buAutoNum type="arabicPeriod"/>
              <a:tabLst>
                <a:tab pos="11028363" algn="r"/>
              </a:tabLst>
              <a:defRPr b="0"/>
            </a:lvl1pPr>
          </a:lstStyle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562248-07B2-9C27-B0BD-1176D3F5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60350"/>
            <a:ext cx="11055350" cy="9753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1DC3D-A4EE-E92A-3F2B-FB96456998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87C579-791D-7560-5DD7-F2B4208413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11542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7CD6C2-0E0F-F7F7-0E87-4C4848F4ED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08164"/>
            <a:ext cx="11055350" cy="4119562"/>
          </a:xfrm>
        </p:spPr>
        <p:txBody>
          <a:bodyPr/>
          <a:lstStyle>
            <a:lvl1pPr marL="359338" indent="-359338">
              <a:lnSpc>
                <a:spcPts val="2100"/>
              </a:lnSpc>
              <a:spcAft>
                <a:spcPts val="1700"/>
              </a:spcAft>
              <a:buFont typeface="+mj-lt"/>
              <a:buAutoNum type="arabicPeriod"/>
              <a:tabLst>
                <a:tab pos="11028363" algn="r"/>
              </a:tabLst>
              <a:defRPr b="0"/>
            </a:lvl1pPr>
          </a:lstStyle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562248-07B2-9C27-B0BD-1176D3F5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60350"/>
            <a:ext cx="11055350" cy="9753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1DC3D-A4EE-E92A-3F2B-FB96456998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87C579-791D-7560-5DD7-F2B4208413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3766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EC5977-4A0A-FB46-8123-7312576F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7CD6C2-0E0F-F7F7-0E87-4C4848F4ED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08164"/>
            <a:ext cx="11055350" cy="4119562"/>
          </a:xfrm>
        </p:spPr>
        <p:txBody>
          <a:bodyPr/>
          <a:lstStyle>
            <a:lvl1pPr marL="360000" indent="-360000">
              <a:lnSpc>
                <a:spcPts val="2100"/>
              </a:lnSpc>
              <a:spcAft>
                <a:spcPts val="1700"/>
              </a:spcAft>
              <a:buFont typeface="+mj-lt"/>
              <a:buAutoNum type="arabicPeriod"/>
              <a:tabLst>
                <a:tab pos="11028363" algn="r"/>
              </a:tabLst>
              <a:defRPr b="0"/>
            </a:lvl1pPr>
          </a:lstStyle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1A35B565-E3DA-BBBE-CAC4-5ED9C1479E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6843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60350"/>
            <a:ext cx="6440488" cy="12573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EC5977-4A0A-FB46-8123-7312576F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7CD6C2-0E0F-F7F7-0E87-4C4848F4ED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08164"/>
            <a:ext cx="6440487" cy="4119562"/>
          </a:xfrm>
        </p:spPr>
        <p:txBody>
          <a:bodyPr/>
          <a:lstStyle>
            <a:lvl1pPr marL="360000" indent="-360000">
              <a:lnSpc>
                <a:spcPts val="2100"/>
              </a:lnSpc>
              <a:spcAft>
                <a:spcPts val="1700"/>
              </a:spcAft>
              <a:buFont typeface="+mj-lt"/>
              <a:buAutoNum type="arabicPeriod"/>
              <a:tabLst>
                <a:tab pos="11028363" algn="r"/>
              </a:tabLst>
              <a:defRPr b="0"/>
            </a:lvl1pPr>
          </a:lstStyle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1A35B565-E3DA-BBBE-CAC4-5ED9C1479E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F4E1655-B1C9-E975-569B-FA07017EBB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25990" y="0"/>
            <a:ext cx="496601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2053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50">
          <p15:clr>
            <a:srgbClr val="F26B43"/>
          </p15:clr>
        </p15:guide>
        <p15:guide id="2" pos="4415">
          <p15:clr>
            <a:srgbClr val="F26B43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B8E87-67F3-F8DE-BC20-AE48BE60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60350"/>
            <a:ext cx="11055350" cy="978229"/>
          </a:xfrm>
        </p:spPr>
        <p:txBody>
          <a:bodyPr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2E1F81-A4C5-AC41-3054-8F7AE9A9F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610870-2175-CDD4-E371-70110B2CE1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6803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11055350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0B9F8-DBEE-12CD-7BC2-3125FD5B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8C80E-F7A6-CDE9-A165-2CC3C3F364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A2778053-32A2-D6C9-24C1-7854294F39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3844252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9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4"/>
            <a:ext cx="5411788" cy="38988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9B7C27A-3BFD-5B98-0367-A42978009D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08713" y="1808164"/>
            <a:ext cx="5414961" cy="38988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0434134E-00DE-4CEC-9D37-3E8E4BFF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7CF1D5A4-A42B-BD3A-22EC-14E7AD75B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1C9CF29E-AC58-0C60-E69B-1E1475ED2D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2850962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67">
          <p15:clr>
            <a:srgbClr val="F26B43"/>
          </p15:clr>
        </p15:guide>
        <p15:guide id="6" pos="3911">
          <p15:clr>
            <a:srgbClr val="F26B43"/>
          </p15:clr>
        </p15:guide>
        <p15:guide id="7" orient="horz" pos="359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4"/>
            <a:ext cx="3530600" cy="38988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9B7C27A-3BFD-5B98-0367-A42978009D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32289" y="1808163"/>
            <a:ext cx="3529011" cy="38989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9EC37-E96F-F4F6-FE3F-C2DF65AFFA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93077" y="1808163"/>
            <a:ext cx="3529011" cy="38989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E4B7B53E-F28A-1037-6882-E3F742D0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7C7DB35B-6F09-A1A2-A72E-AF72D1995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8F5D3C2B-C435-4FA7-4EA7-9EFF13CAA8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29991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2582">
          <p15:clr>
            <a:srgbClr val="F26B43"/>
          </p15:clr>
        </p15:guide>
        <p15:guide id="10" pos="2728">
          <p15:clr>
            <a:srgbClr val="F26B43"/>
          </p15:clr>
        </p15:guide>
        <p15:guide id="11" pos="4952">
          <p15:clr>
            <a:srgbClr val="F26B43"/>
          </p15:clr>
        </p15:guide>
        <p15:guide id="12" pos="5096">
          <p15:clr>
            <a:srgbClr val="F26B43"/>
          </p15:clr>
        </p15:guide>
        <p15:guide id="13" orient="horz" pos="359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/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60350"/>
            <a:ext cx="11055350" cy="88489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659" y="1808163"/>
            <a:ext cx="3039015" cy="38941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FD8335F-C8F2-1254-5CA6-3F906C6E93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8325" y="1808163"/>
            <a:ext cx="7784557" cy="38941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96814A3-D6A0-BB7B-F014-BC559DD75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4" y="1192213"/>
            <a:ext cx="7784557" cy="325437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Headline Grafik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7791450" cy="223310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1382080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66">
          <p15:clr>
            <a:srgbClr val="F26B43"/>
          </p15:clr>
        </p15:guide>
        <p15:guide id="3" pos="5407">
          <p15:clr>
            <a:srgbClr val="F26B43"/>
          </p15:clr>
        </p15:guide>
        <p15:guide id="5" orient="horz" pos="3589">
          <p15:clr>
            <a:srgbClr val="F26B43"/>
          </p15:clr>
        </p15:guide>
        <p15:guide id="6" orient="horz" pos="751">
          <p15:clr>
            <a:srgbClr val="F26B43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/ 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884893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FD8335F-C8F2-1254-5CA6-3F906C6E93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8325" y="2205038"/>
            <a:ext cx="11055350" cy="349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96814A3-D6A0-BB7B-F014-BC559DD75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4" y="1192213"/>
            <a:ext cx="11055351" cy="325437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Headline Tabelle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6" name="Textplatzhalter 17">
            <a:extLst>
              <a:ext uri="{FF2B5EF4-FFF2-40B4-BE49-F238E27FC236}">
                <a16:creationId xmlns:a16="http://schemas.microsoft.com/office/drawing/2014/main" id="{705F62C9-DD8C-1694-07E3-B9D122BF6D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8324" y="1808163"/>
            <a:ext cx="11055351" cy="357865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Hier steht Inhalt</a:t>
            </a:r>
          </a:p>
        </p:txBody>
      </p:sp>
    </p:spTree>
    <p:extLst>
      <p:ext uri="{BB962C8B-B14F-4D97-AF65-F5344CB8AC3E}">
        <p14:creationId xmlns:p14="http://schemas.microsoft.com/office/powerpoint/2010/main" val="3740434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89">
          <p15:clr>
            <a:srgbClr val="F26B43"/>
          </p15:clr>
        </p15:guide>
        <p15:guide id="6" orient="horz" pos="751">
          <p15:clr>
            <a:srgbClr val="F26B43"/>
          </p15:clr>
        </p15:guide>
        <p15:guide id="9" orient="horz" pos="1389">
          <p15:clr>
            <a:srgbClr val="F26B43"/>
          </p15:clr>
        </p15:guide>
        <p15:guide id="10" orient="horz" pos="956">
          <p15:clr>
            <a:srgbClr val="F26B43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/ Tabel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6B83F081-A61C-1934-10C0-7796DAB53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4" y="5283620"/>
            <a:ext cx="7793999" cy="968889"/>
          </a:xfrm>
          <a:solidFill>
            <a:schemeClr val="accent3"/>
          </a:solidFill>
        </p:spPr>
        <p:txBody>
          <a:bodyPr lIns="1008000" anchor="ctr"/>
          <a:lstStyle>
            <a:lvl1pPr>
              <a:lnSpc>
                <a:spcPts val="2000"/>
              </a:lnSpc>
              <a:defRPr sz="1300"/>
            </a:lvl1pPr>
            <a:lvl2pPr>
              <a:lnSpc>
                <a:spcPts val="2000"/>
              </a:lnSpc>
              <a:spcAft>
                <a:spcPts val="0"/>
              </a:spcAft>
              <a:defRPr sz="1300"/>
            </a:lvl2pPr>
            <a:lvl3pPr>
              <a:lnSpc>
                <a:spcPts val="2000"/>
              </a:lnSpc>
              <a:spcAft>
                <a:spcPts val="0"/>
              </a:spcAft>
              <a:defRPr sz="1300"/>
            </a:lvl3pPr>
            <a:lvl4pPr>
              <a:lnSpc>
                <a:spcPts val="2000"/>
              </a:lnSpc>
              <a:spcAft>
                <a:spcPts val="0"/>
              </a:spcAft>
              <a:defRPr sz="1300"/>
            </a:lvl4pPr>
            <a:lvl5pPr>
              <a:lnSpc>
                <a:spcPts val="20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8544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659" y="1808163"/>
            <a:ext cx="3039015" cy="28408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96814A3-D6A0-BB7B-F014-BC559DD75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4" y="1187775"/>
            <a:ext cx="7784557" cy="329875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Headline Tabelle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4428138"/>
            <a:ext cx="7784556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8F8FC1D-C44E-1D75-6E35-BD90B1DC84E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61351" y="5543713"/>
            <a:ext cx="448702" cy="44870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2122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66">
          <p15:clr>
            <a:srgbClr val="F26B43"/>
          </p15:clr>
        </p15:guide>
        <p15:guide id="3" pos="5407">
          <p15:clr>
            <a:srgbClr val="F26B43"/>
          </p15:clr>
        </p15:guide>
        <p15:guide id="4" orient="horz" pos="2687">
          <p15:clr>
            <a:srgbClr val="F26B43"/>
          </p15:clr>
        </p15:guide>
        <p15:guide id="5" orient="horz" pos="2929">
          <p15:clr>
            <a:srgbClr val="F26B43"/>
          </p15:clr>
        </p15:guide>
        <p15:guide id="6" orient="horz" pos="751">
          <p15:clr>
            <a:srgbClr val="F26B43"/>
          </p15:clr>
        </p15:guide>
        <p15:guide id="8" orient="horz" pos="2792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EC5977-4A0A-FB46-8123-7312576F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7CD6C2-0E0F-F7F7-0E87-4C4848F4ED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08164"/>
            <a:ext cx="11055350" cy="4119562"/>
          </a:xfrm>
        </p:spPr>
        <p:txBody>
          <a:bodyPr/>
          <a:lstStyle>
            <a:lvl1pPr marL="360000" indent="-360000">
              <a:lnSpc>
                <a:spcPts val="2100"/>
              </a:lnSpc>
              <a:spcAft>
                <a:spcPts val="1700"/>
              </a:spcAft>
              <a:buFont typeface="+mj-lt"/>
              <a:buAutoNum type="arabicPeriod"/>
              <a:tabLst>
                <a:tab pos="11028363" algn="r"/>
              </a:tabLst>
              <a:defRPr b="0"/>
            </a:lvl1pPr>
          </a:lstStyle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1A35B565-E3DA-BBBE-CAC4-5ED9C1479E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</p:spTree>
    <p:extLst>
      <p:ext uri="{BB962C8B-B14F-4D97-AF65-F5344CB8AC3E}">
        <p14:creationId xmlns:p14="http://schemas.microsoft.com/office/powerpoint/2010/main" val="6022950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e Spalte +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6B83F081-A61C-1934-10C0-7796DAB53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4" y="5058793"/>
            <a:ext cx="7793999" cy="968889"/>
          </a:xfrm>
          <a:solidFill>
            <a:schemeClr val="accent3"/>
          </a:solidFill>
        </p:spPr>
        <p:txBody>
          <a:bodyPr lIns="1008000" anchor="ctr"/>
          <a:lstStyle>
            <a:lvl1pPr>
              <a:lnSpc>
                <a:spcPts val="2000"/>
              </a:lnSpc>
              <a:defRPr sz="1300"/>
            </a:lvl1pPr>
            <a:lvl2pPr>
              <a:lnSpc>
                <a:spcPts val="2000"/>
              </a:lnSpc>
              <a:spcAft>
                <a:spcPts val="0"/>
              </a:spcAft>
              <a:defRPr sz="1300"/>
            </a:lvl2pPr>
            <a:lvl3pPr>
              <a:lnSpc>
                <a:spcPts val="2000"/>
              </a:lnSpc>
              <a:spcAft>
                <a:spcPts val="0"/>
              </a:spcAft>
              <a:defRPr sz="1300"/>
            </a:lvl3pPr>
            <a:lvl4pPr>
              <a:lnSpc>
                <a:spcPts val="2000"/>
              </a:lnSpc>
              <a:spcAft>
                <a:spcPts val="0"/>
              </a:spcAft>
              <a:defRPr sz="1300"/>
            </a:lvl4pPr>
            <a:lvl5pPr>
              <a:lnSpc>
                <a:spcPts val="20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59200"/>
            <a:ext cx="11055350" cy="1226807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11055349" cy="26902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8F8FC1D-C44E-1D75-6E35-BD90B1DC84E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61351" y="5315143"/>
            <a:ext cx="448702" cy="44870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5772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840">
          <p15:clr>
            <a:srgbClr val="F26B43"/>
          </p15:clr>
        </p15:guide>
        <p15:guide id="5" orient="horz" pos="358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5299076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5299075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5411787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5DE8248-19EC-35B0-3457-549600BB82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1" y="0"/>
            <a:ext cx="6096000" cy="6857999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2385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89">
          <p15:clr>
            <a:srgbClr val="F26B43"/>
          </p15:clr>
        </p15:guide>
        <p15:guide id="6" pos="3982">
          <p15:clr>
            <a:srgbClr val="F26B43"/>
          </p15:clr>
        </p15:guide>
        <p15:guide id="8" pos="3840">
          <p15:clr>
            <a:srgbClr val="F26B43"/>
          </p15:clr>
        </p15:guide>
        <p15:guide id="9" pos="3696">
          <p15:clr>
            <a:srgbClr val="F26B43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+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FCA5793-CCA8-E80A-34DC-1098159F7FE2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5299076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5299075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0F505-D7E9-1A50-8498-4D4E84E14846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324602" y="1808163"/>
            <a:ext cx="5299075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5436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>
          <p15:clr>
            <a:srgbClr val="F26B43"/>
          </p15:clr>
        </p15:guide>
        <p15:guide id="6" pos="3982">
          <p15:clr>
            <a:srgbClr val="F26B43"/>
          </p15:clr>
        </p15:guide>
        <p15:guide id="8" pos="3840">
          <p15:clr>
            <a:srgbClr val="F26B43"/>
          </p15:clr>
        </p15:guide>
        <p15:guide id="9" pos="3696">
          <p15:clr>
            <a:srgbClr val="F26B43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5299076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5299075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F938FB04-E008-C8B1-0928-4B5BDA9327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84585" y="1741513"/>
            <a:ext cx="2467287" cy="2467287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572589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>
          <p15:clr>
            <a:srgbClr val="F26B43"/>
          </p15:clr>
        </p15:guide>
        <p15:guide id="6" pos="3982">
          <p15:clr>
            <a:srgbClr val="F26B43"/>
          </p15:clr>
        </p15:guide>
        <p15:guide id="8" pos="3840">
          <p15:clr>
            <a:srgbClr val="F26B43"/>
          </p15:clr>
        </p15:guide>
        <p15:guide id="9" pos="3696">
          <p15:clr>
            <a:srgbClr val="F26B43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e Spalte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4" y="259200"/>
            <a:ext cx="7097713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7097713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7097713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5DE8248-19EC-35B0-3457-549600BB82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896225" y="0"/>
            <a:ext cx="4295775" cy="6857999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646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>
          <p15:clr>
            <a:srgbClr val="F26B43"/>
          </p15:clr>
        </p15:guide>
        <p15:guide id="7" pos="4829">
          <p15:clr>
            <a:srgbClr val="F26B43"/>
          </p15:clr>
        </p15:guide>
        <p15:guide id="8" pos="4974">
          <p15:clr>
            <a:srgbClr val="F26B43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7E489326-4604-C49B-6D20-1D88B4FEAC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5" y="5313600"/>
            <a:ext cx="7409772" cy="968889"/>
          </a:xfrm>
          <a:solidFill>
            <a:schemeClr val="accent3"/>
          </a:solidFill>
        </p:spPr>
        <p:txBody>
          <a:bodyPr lIns="1008000" anchor="ctr"/>
          <a:lstStyle>
            <a:lvl1pPr>
              <a:lnSpc>
                <a:spcPts val="2000"/>
              </a:lnSpc>
              <a:defRPr sz="1300"/>
            </a:lvl1pPr>
            <a:lvl2pPr>
              <a:lnSpc>
                <a:spcPts val="2000"/>
              </a:lnSpc>
              <a:spcAft>
                <a:spcPts val="0"/>
              </a:spcAft>
              <a:defRPr sz="1300"/>
            </a:lvl2pPr>
            <a:lvl3pPr>
              <a:lnSpc>
                <a:spcPts val="2000"/>
              </a:lnSpc>
              <a:spcAft>
                <a:spcPts val="0"/>
              </a:spcAft>
              <a:defRPr sz="1300"/>
            </a:lvl3pPr>
            <a:lvl4pPr>
              <a:lnSpc>
                <a:spcPts val="2000"/>
              </a:lnSpc>
              <a:spcAft>
                <a:spcPts val="0"/>
              </a:spcAft>
              <a:defRPr sz="1300"/>
            </a:lvl4pPr>
            <a:lvl5pPr>
              <a:lnSpc>
                <a:spcPts val="20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59200"/>
            <a:ext cx="11055350" cy="8544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E4B7B53E-F28A-1037-6882-E3F742D0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7C7DB35B-6F09-A1A2-A72E-AF72D1995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" name="Inhaltsplatzhalter 8">
            <a:extLst>
              <a:ext uri="{FF2B5EF4-FFF2-40B4-BE49-F238E27FC236}">
                <a16:creationId xmlns:a16="http://schemas.microsoft.com/office/drawing/2014/main" id="{A96F0C27-4025-1776-F5A3-7AF03B1D009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68325" y="1808162"/>
            <a:ext cx="3530600" cy="26562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821087A0-D800-23DB-B038-C4ACF9655CD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30700" y="1808162"/>
            <a:ext cx="3530600" cy="26562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Inhaltsplatzhalter 8">
            <a:extLst>
              <a:ext uri="{FF2B5EF4-FFF2-40B4-BE49-F238E27FC236}">
                <a16:creationId xmlns:a16="http://schemas.microsoft.com/office/drawing/2014/main" id="{A74C553E-98F4-B9FE-0941-C803E2A9D61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089900" y="1808162"/>
            <a:ext cx="3530600" cy="26562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C1973877-DDC5-57B2-0E31-0E4551FFAB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5" y="4491318"/>
            <a:ext cx="3530600" cy="330414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Hier steht eine Unterzeile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2092DE47-B91B-E58E-FB2B-0DF1B16F6E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30700" y="4491318"/>
            <a:ext cx="3530600" cy="330414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Hier steht eine Unterzeile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5328673E-B0F4-E8CD-C443-CED56826C8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93075" y="4491318"/>
            <a:ext cx="3530600" cy="330414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Hier steht eine Unterzeile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1EA0ACA2-C0B5-036D-B300-DE3D65F898EA}"/>
              </a:ext>
            </a:extLst>
          </p:cNvPr>
          <p:cNvCxnSpPr>
            <a:cxnSpLocks/>
          </p:cNvCxnSpPr>
          <p:nvPr userDrawn="1"/>
        </p:nvCxnSpPr>
        <p:spPr>
          <a:xfrm>
            <a:off x="4215715" y="1230441"/>
            <a:ext cx="0" cy="3559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E87EBBD-77A6-F14D-5A8E-9C6290F02B82}"/>
              </a:ext>
            </a:extLst>
          </p:cNvPr>
          <p:cNvCxnSpPr>
            <a:cxnSpLocks/>
          </p:cNvCxnSpPr>
          <p:nvPr userDrawn="1"/>
        </p:nvCxnSpPr>
        <p:spPr>
          <a:xfrm>
            <a:off x="7978097" y="1230441"/>
            <a:ext cx="0" cy="3559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C2419005-07B3-EA26-ABD0-F45375AD5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4" y="1187775"/>
            <a:ext cx="3530601" cy="3298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dirty="0"/>
              <a:t>Grafikheadline 1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BAA78C00-8A86-4212-51E2-6A98B7B586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7518" y="1187775"/>
            <a:ext cx="3530601" cy="3298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dirty="0"/>
              <a:t>Grafikheadline 2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1FF48CEF-9AE4-700F-CB3F-7FC92CD445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89899" y="1187775"/>
            <a:ext cx="3530601" cy="3298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dirty="0"/>
              <a:t>Grafikheadline 3</a:t>
            </a:r>
          </a:p>
        </p:txBody>
      </p:sp>
      <p:sp>
        <p:nvSpPr>
          <p:cNvPr id="16" name="Bildplatzhalter 5">
            <a:extLst>
              <a:ext uri="{FF2B5EF4-FFF2-40B4-BE49-F238E27FC236}">
                <a16:creationId xmlns:a16="http://schemas.microsoft.com/office/drawing/2014/main" id="{756E13BD-AECD-C5DE-AAE1-64D7E6EBF1B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61351" y="5573693"/>
            <a:ext cx="448702" cy="44870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902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2582">
          <p15:clr>
            <a:srgbClr val="F26B43"/>
          </p15:clr>
        </p15:guide>
        <p15:guide id="10" pos="2728">
          <p15:clr>
            <a:srgbClr val="F26B43"/>
          </p15:clr>
        </p15:guide>
        <p15:guide id="11" pos="4952">
          <p15:clr>
            <a:srgbClr val="F26B43"/>
          </p15:clr>
        </p15:guide>
        <p15:guide id="12" pos="5087">
          <p15:clr>
            <a:srgbClr val="F26B43"/>
          </p15:clr>
        </p15:guide>
        <p15:guide id="13" orient="horz" pos="749">
          <p15:clr>
            <a:srgbClr val="F26B43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F5D2-0396-B157-C90B-2B3A8DC6C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289DC9-425F-0591-B9BC-E8A011E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1FB1A1-E1E2-1018-DC42-F1DCE57A4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D9AA956-90F2-34CF-B40D-3B29C27E70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5" y="1822452"/>
            <a:ext cx="576428" cy="576428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7096885D-3838-602E-19E9-9DD09DA3E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2513725"/>
            <a:ext cx="576428" cy="576428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6C8B654D-5C19-8AAE-844B-348EC3BCC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3204998"/>
            <a:ext cx="576428" cy="576428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F1E35CE-2891-E1C1-45B7-307B49674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5" y="3896271"/>
            <a:ext cx="576428" cy="576428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CBCC9876-0AC0-FE7E-664F-69E179DAC1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8325" y="4587545"/>
            <a:ext cx="576428" cy="576428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defRPr sz="2000" b="0"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8081151-EF6A-52F1-88BA-C61BB2681D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41703" y="1822452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1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E287A13C-ADE0-A1F3-95CE-305BAC4F8AC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41703" y="2513832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2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C959B91F-2E50-59C1-A1C9-F89E2A8537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41703" y="3205212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3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542A1ABC-A4D0-5237-D2C6-B75858A800E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1703" y="3896592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4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D4562A49-0514-778B-60CF-1DEFB49B6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1703" y="4587973"/>
            <a:ext cx="3954297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BB7A84C7-F4A1-55D1-1D5D-F1B244C2B3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0367" y="2134154"/>
            <a:ext cx="3115949" cy="31176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35">
            <a:extLst>
              <a:ext uri="{FF2B5EF4-FFF2-40B4-BE49-F238E27FC236}">
                <a16:creationId xmlns:a16="http://schemas.microsoft.com/office/drawing/2014/main" id="{7F809689-3BBB-27CC-D948-DFB1075F4A9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333210" y="3023637"/>
            <a:ext cx="828000" cy="828000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38" name="Textplatzhalter 35">
            <a:extLst>
              <a:ext uri="{FF2B5EF4-FFF2-40B4-BE49-F238E27FC236}">
                <a16:creationId xmlns:a16="http://schemas.microsoft.com/office/drawing/2014/main" id="{64B15A04-31CF-D522-5D88-101154A5453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60019" y="4538682"/>
            <a:ext cx="828000" cy="828000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39" name="Textplatzhalter 35">
            <a:extLst>
              <a:ext uri="{FF2B5EF4-FFF2-40B4-BE49-F238E27FC236}">
                <a16:creationId xmlns:a16="http://schemas.microsoft.com/office/drawing/2014/main" id="{42ECA56D-36D1-DF89-1165-EDEBE7D4748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62405" y="2547177"/>
            <a:ext cx="828000" cy="828000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40" name="Textplatzhalter 35">
            <a:extLst>
              <a:ext uri="{FF2B5EF4-FFF2-40B4-BE49-F238E27FC236}">
                <a16:creationId xmlns:a16="http://schemas.microsoft.com/office/drawing/2014/main" id="{1EAC7BEA-DF15-DE8A-243E-058C27C231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693833" y="4132139"/>
            <a:ext cx="828000" cy="828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41" name="Textplatzhalter 35">
            <a:extLst>
              <a:ext uri="{FF2B5EF4-FFF2-40B4-BE49-F238E27FC236}">
                <a16:creationId xmlns:a16="http://schemas.microsoft.com/office/drawing/2014/main" id="{7D9589BD-167B-3BDF-D5FA-8B0827FB663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075245" y="1791846"/>
            <a:ext cx="828000" cy="828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34017F31-6FBB-9DAE-0869-CF75502CEF1D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444790" y="196064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BA0BA4AD-BA74-D0DD-0441-A3087B8D1D9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444790" y="4722210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FA9AE887-1D88-151F-15A8-C084668B7A41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1444790" y="4031820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7F90F2E2-8D45-6004-61E0-F10FA40A8A36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1444790" y="334142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F6F6D9E1-7D79-7D8D-9613-81AB1F2A6FE3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1444790" y="2651038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208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F5D2-0396-B157-C90B-2B3A8DC6C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289DC9-425F-0591-B9BC-E8A011E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1FB1A1-E1E2-1018-DC42-F1DCE57A4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0" name="Textplatzhalter 8">
            <a:extLst>
              <a:ext uri="{FF2B5EF4-FFF2-40B4-BE49-F238E27FC236}">
                <a16:creationId xmlns:a16="http://schemas.microsoft.com/office/drawing/2014/main" id="{447250BF-D308-5928-CCB5-4B08181340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5" y="5598000"/>
            <a:ext cx="7077560" cy="718261"/>
          </a:xfrm>
          <a:noFill/>
        </p:spPr>
        <p:txBody>
          <a:bodyPr lIns="576000" anchor="t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A1B8F9A0-EEC8-5A3A-9970-965193F381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68324" y="1808163"/>
            <a:ext cx="3479816" cy="1345696"/>
          </a:xfrm>
          <a:solidFill>
            <a:schemeClr val="accent4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3" name="Textplatzhalter 51">
            <a:extLst>
              <a:ext uri="{FF2B5EF4-FFF2-40B4-BE49-F238E27FC236}">
                <a16:creationId xmlns:a16="http://schemas.microsoft.com/office/drawing/2014/main" id="{CC5FDD9A-6E7E-9BCA-83D6-DAE93652E2A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143859" y="1808163"/>
            <a:ext cx="3479816" cy="1345696"/>
          </a:xfrm>
          <a:solidFill>
            <a:schemeClr val="accent3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4" name="Textplatzhalter 51">
            <a:extLst>
              <a:ext uri="{FF2B5EF4-FFF2-40B4-BE49-F238E27FC236}">
                <a16:creationId xmlns:a16="http://schemas.microsoft.com/office/drawing/2014/main" id="{9B712FCB-4EA1-27DD-DED1-AA9F8504EFB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68324" y="3330804"/>
            <a:ext cx="3479816" cy="1345696"/>
          </a:xfrm>
          <a:solidFill>
            <a:schemeClr val="accent3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5" name="Textplatzhalter 51">
            <a:extLst>
              <a:ext uri="{FF2B5EF4-FFF2-40B4-BE49-F238E27FC236}">
                <a16:creationId xmlns:a16="http://schemas.microsoft.com/office/drawing/2014/main" id="{B85AD1E6-8BFD-A60D-1E41-3EA8A6E11FE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143859" y="3330804"/>
            <a:ext cx="3479816" cy="1345696"/>
          </a:xfrm>
          <a:solidFill>
            <a:schemeClr val="accent4"/>
          </a:solidFill>
        </p:spPr>
        <p:txBody>
          <a:bodyPr lIns="180000" tIns="180000" rIns="180000" bIns="180000"/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spcAft>
                <a:spcPts val="0"/>
              </a:spcAft>
              <a:defRPr sz="1600"/>
            </a:lvl2pPr>
            <a:lvl3pPr>
              <a:lnSpc>
                <a:spcPct val="100000"/>
              </a:lnSpc>
              <a:spcAft>
                <a:spcPts val="0"/>
              </a:spcAft>
              <a:defRPr sz="1600"/>
            </a:lvl3pPr>
            <a:lvl4pPr>
              <a:lnSpc>
                <a:spcPct val="100000"/>
              </a:lnSpc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Aft>
                <a:spcPts val="0"/>
              </a:spcAft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B1D5C5B5-D379-3CD1-EECE-8D8DAD8AF9D8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529935" y="1686839"/>
            <a:ext cx="3115949" cy="31176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6" name="Bildplatzhalter 10">
            <a:extLst>
              <a:ext uri="{FF2B5EF4-FFF2-40B4-BE49-F238E27FC236}">
                <a16:creationId xmlns:a16="http://schemas.microsoft.com/office/drawing/2014/main" id="{B3370E75-E9F3-F526-E2BC-1FAED9B8F666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68325" y="5662800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6703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289DC9-425F-0591-B9BC-E8A011E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1FB1A1-E1E2-1018-DC42-F1DCE57A4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35">
            <a:extLst>
              <a:ext uri="{FF2B5EF4-FFF2-40B4-BE49-F238E27FC236}">
                <a16:creationId xmlns:a16="http://schemas.microsoft.com/office/drawing/2014/main" id="{3F79B863-F7FA-69BB-8FE9-C6571527BB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4646" y="1368508"/>
            <a:ext cx="3704946" cy="370690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1900" b="0"/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" name="Textplatzhalter 35">
            <a:extLst>
              <a:ext uri="{FF2B5EF4-FFF2-40B4-BE49-F238E27FC236}">
                <a16:creationId xmlns:a16="http://schemas.microsoft.com/office/drawing/2014/main" id="{3F3722E3-DE45-DAFC-372C-5C9A830C2F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5078" y="1527115"/>
            <a:ext cx="1031048" cy="103104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1" name="Textplatzhalter 35">
            <a:extLst>
              <a:ext uri="{FF2B5EF4-FFF2-40B4-BE49-F238E27FC236}">
                <a16:creationId xmlns:a16="http://schemas.microsoft.com/office/drawing/2014/main" id="{BDB4BD9A-8312-5AE8-91CF-732BE072792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08746" y="4220076"/>
            <a:ext cx="365138" cy="36513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35">
            <a:extLst>
              <a:ext uri="{FF2B5EF4-FFF2-40B4-BE49-F238E27FC236}">
                <a16:creationId xmlns:a16="http://schemas.microsoft.com/office/drawing/2014/main" id="{4D20437F-EF83-6CD5-329D-EC08A43144C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35618" y="4220076"/>
            <a:ext cx="365138" cy="36513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35">
            <a:extLst>
              <a:ext uri="{FF2B5EF4-FFF2-40B4-BE49-F238E27FC236}">
                <a16:creationId xmlns:a16="http://schemas.microsoft.com/office/drawing/2014/main" id="{51F7BAFF-F285-7A17-EC9E-CA2A7D8A2D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08746" y="1860070"/>
            <a:ext cx="365138" cy="365138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lnSpc>
                <a:spcPct val="100000"/>
              </a:lnSpc>
              <a:defRPr sz="19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900" b="0"/>
            </a:lvl2pPr>
            <a:lvl3pPr>
              <a:lnSpc>
                <a:spcPct val="100000"/>
              </a:lnSpc>
              <a:defRPr sz="1900" b="0"/>
            </a:lvl3pPr>
            <a:lvl4pPr>
              <a:lnSpc>
                <a:spcPct val="100000"/>
              </a:lnSpc>
              <a:defRPr sz="1900" b="0"/>
            </a:lvl4pPr>
            <a:lvl5pPr>
              <a:lnSpc>
                <a:spcPct val="100000"/>
              </a:lnSpc>
              <a:defRPr sz="1900" b="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7CEC07C-5810-B951-88B3-D13C4703E29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68325" y="1808163"/>
            <a:ext cx="3253385" cy="340021"/>
          </a:xfrm>
        </p:spPr>
        <p:txBody>
          <a:bodyPr/>
          <a:lstStyle>
            <a:lvl1pPr algn="r"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2DF2F168-070A-3E10-09AD-2BFBECEFBE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68325" y="4141195"/>
            <a:ext cx="3253385" cy="340021"/>
          </a:xfrm>
        </p:spPr>
        <p:txBody>
          <a:bodyPr/>
          <a:lstStyle>
            <a:lvl1pPr algn="r"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16A9172-F0F6-B70F-134D-3C08B4C8AFA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72800" y="1816866"/>
            <a:ext cx="3253385" cy="340021"/>
          </a:xfrm>
        </p:spPr>
        <p:txBody>
          <a:bodyPr/>
          <a:lstStyle>
            <a:lvl1pPr algn="l"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8EF40946-0264-071D-4E7A-2F931EF37B0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372800" y="4149898"/>
            <a:ext cx="3253385" cy="340021"/>
          </a:xfrm>
        </p:spPr>
        <p:txBody>
          <a:bodyPr/>
          <a:lstStyle>
            <a:lvl1pPr algn="l"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65822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1BB7F-C31B-CEA2-ABBD-72EA87A430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59200"/>
            <a:ext cx="11055350" cy="947736"/>
          </a:xfrm>
        </p:spPr>
        <p:txBody>
          <a:bodyPr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2F2531-87BF-85E3-E23A-4EACF6FE34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561E70-7A50-3CCA-533C-5CA3D59705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64CCDAB0-4B62-5857-D89A-C47EEC8ED7E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99140" y="1808163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1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6E6215AE-FF28-AE63-9A17-FE169F94380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9140" y="2529415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2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4AC5DFDF-4E17-0550-04D5-9916F21E2F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99140" y="3250667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3</a:t>
            </a: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A5DCF512-1739-3566-3B6C-91076CFADC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99140" y="3971919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4</a:t>
            </a:r>
          </a:p>
        </p:txBody>
      </p:sp>
      <p:sp>
        <p:nvSpPr>
          <p:cNvPr id="33" name="Textplatzhalter 5">
            <a:extLst>
              <a:ext uri="{FF2B5EF4-FFF2-40B4-BE49-F238E27FC236}">
                <a16:creationId xmlns:a16="http://schemas.microsoft.com/office/drawing/2014/main" id="{2FB56330-9FD6-49CC-E0F3-E1CBA0EF49D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99140" y="4693172"/>
            <a:ext cx="7124534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5</a:t>
            </a:r>
          </a:p>
        </p:txBody>
      </p:sp>
      <p:sp>
        <p:nvSpPr>
          <p:cNvPr id="34" name="Textplatzhalter 5">
            <a:extLst>
              <a:ext uri="{FF2B5EF4-FFF2-40B4-BE49-F238E27FC236}">
                <a16:creationId xmlns:a16="http://schemas.microsoft.com/office/drawing/2014/main" id="{8C928925-E70C-DBA2-7B56-2A5CB8DB4B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6" y="1808163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1 / Thema</a:t>
            </a:r>
          </a:p>
        </p:txBody>
      </p:sp>
      <p:sp>
        <p:nvSpPr>
          <p:cNvPr id="35" name="Textplatzhalter 5">
            <a:extLst>
              <a:ext uri="{FF2B5EF4-FFF2-40B4-BE49-F238E27FC236}">
                <a16:creationId xmlns:a16="http://schemas.microsoft.com/office/drawing/2014/main" id="{E53C0FBC-6779-B826-060E-4C35AAF49C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6" y="2529415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2 / Thema</a:t>
            </a:r>
          </a:p>
        </p:txBody>
      </p:sp>
      <p:sp>
        <p:nvSpPr>
          <p:cNvPr id="36" name="Textplatzhalter 5">
            <a:extLst>
              <a:ext uri="{FF2B5EF4-FFF2-40B4-BE49-F238E27FC236}">
                <a16:creationId xmlns:a16="http://schemas.microsoft.com/office/drawing/2014/main" id="{1802CA5F-5AE0-D88A-4FAB-50398B356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3250667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3 / Thema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D5F45803-9BF8-3AC8-CA25-F03A02890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326" y="3971919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4 / Thema</a:t>
            </a:r>
          </a:p>
        </p:txBody>
      </p:sp>
      <p:sp>
        <p:nvSpPr>
          <p:cNvPr id="38" name="Textplatzhalter 5">
            <a:extLst>
              <a:ext uri="{FF2B5EF4-FFF2-40B4-BE49-F238E27FC236}">
                <a16:creationId xmlns:a16="http://schemas.microsoft.com/office/drawing/2014/main" id="{BB5BE7F1-5638-CE28-3FCF-1510551363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8326" y="4693172"/>
            <a:ext cx="2798762" cy="575506"/>
          </a:xfrm>
          <a:solidFill>
            <a:schemeClr val="accent4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5 / Thema</a:t>
            </a:r>
          </a:p>
        </p:txBody>
      </p:sp>
      <p:sp>
        <p:nvSpPr>
          <p:cNvPr id="5" name="Bildplatzhalter 10">
            <a:extLst>
              <a:ext uri="{FF2B5EF4-FFF2-40B4-BE49-F238E27FC236}">
                <a16:creationId xmlns:a16="http://schemas.microsoft.com/office/drawing/2014/main" id="{369577A7-7950-8A37-C931-108942A115EC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802227" y="196064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7" name="Bildplatzhalter 10">
            <a:extLst>
              <a:ext uri="{FF2B5EF4-FFF2-40B4-BE49-F238E27FC236}">
                <a16:creationId xmlns:a16="http://schemas.microsoft.com/office/drawing/2014/main" id="{F3022A8D-C28D-37B9-9A40-6C19490D22B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802227" y="267733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3DC9A716-A53D-0D39-469A-03E0B553A146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802227" y="3394028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BEFB89D2-7D49-2E06-31A8-3D5CB3B35C6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3802227" y="411071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5D353AB6-E17E-0CCA-B3CB-215B2D80BC90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3802227" y="482740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694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60350"/>
            <a:ext cx="6440488" cy="12573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EC5977-4A0A-FB46-8123-7312576F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7CD6C2-0E0F-F7F7-0E87-4C4848F4ED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08164"/>
            <a:ext cx="6440487" cy="4119562"/>
          </a:xfrm>
        </p:spPr>
        <p:txBody>
          <a:bodyPr/>
          <a:lstStyle>
            <a:lvl1pPr marL="360000" indent="-360000">
              <a:lnSpc>
                <a:spcPts val="2100"/>
              </a:lnSpc>
              <a:spcAft>
                <a:spcPts val="1700"/>
              </a:spcAft>
              <a:buFont typeface="+mj-lt"/>
              <a:buAutoNum type="arabicPeriod"/>
              <a:tabLst>
                <a:tab pos="11028363" algn="r"/>
              </a:tabLst>
              <a:defRPr b="0"/>
            </a:lvl1pPr>
          </a:lstStyle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r>
              <a:rPr lang="de-DE" dirty="0"/>
              <a:t>Thema	Folie XX</a:t>
            </a:r>
          </a:p>
          <a:p>
            <a:pPr lvl="0"/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1A35B565-E3DA-BBBE-CAC4-5ED9C1479E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F4E1655-B1C9-E975-569B-FA07017EBB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25990" y="0"/>
            <a:ext cx="496601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552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50" userDrawn="1">
          <p15:clr>
            <a:srgbClr val="F26B43"/>
          </p15:clr>
        </p15:guide>
        <p15:guide id="2" pos="4415" userDrawn="1">
          <p15:clr>
            <a:srgbClr val="F26B43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F5D2-0396-B157-C90B-2B3A8DC6C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289DC9-425F-0591-B9BC-E8A011E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1FB1A1-E1E2-1018-DC42-F1DCE57A4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8081151-EF6A-52F1-88BA-C61BB2681D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99140" y="1808163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1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E287A13C-ADE0-A1F3-95CE-305BAC4F8AC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9140" y="2529415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2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C959B91F-2E50-59C1-A1C9-F89E2A8537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99140" y="3250667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3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542A1ABC-A4D0-5237-D2C6-B75858A800E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99140" y="3971919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4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D4562A49-0514-778B-60CF-1DEFB49B6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99140" y="4693172"/>
            <a:ext cx="6292685" cy="576000"/>
          </a:xfrm>
          <a:noFill/>
        </p:spPr>
        <p:txBody>
          <a:bodyPr wrap="square" lIns="0" tIns="0" rIns="0" bIns="0" anchor="ctr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Thema 5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FC267D92-912D-903F-37AA-8D69267E81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6" y="1808163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1 / Thema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24D0CC78-503C-10E7-0E92-BA2DA4249D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6" y="2529415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2 / Thema</a:t>
            </a:r>
          </a:p>
        </p:txBody>
      </p:sp>
      <p:sp>
        <p:nvSpPr>
          <p:cNvPr id="29" name="Textplatzhalter 5">
            <a:extLst>
              <a:ext uri="{FF2B5EF4-FFF2-40B4-BE49-F238E27FC236}">
                <a16:creationId xmlns:a16="http://schemas.microsoft.com/office/drawing/2014/main" id="{B6F17909-FF79-05E3-0AB2-74537941E4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3250667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3 / Thema</a:t>
            </a:r>
          </a:p>
        </p:txBody>
      </p:sp>
      <p:sp>
        <p:nvSpPr>
          <p:cNvPr id="30" name="Textplatzhalter 5">
            <a:extLst>
              <a:ext uri="{FF2B5EF4-FFF2-40B4-BE49-F238E27FC236}">
                <a16:creationId xmlns:a16="http://schemas.microsoft.com/office/drawing/2014/main" id="{E12BBC0B-D939-8B48-2F29-F1ABB2641A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326" y="3971919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4 / Thema</a:t>
            </a: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716E2A45-4CA2-9E9B-8699-46B680BDD4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8326" y="4693172"/>
            <a:ext cx="2798762" cy="575506"/>
          </a:xfrm>
          <a:solidFill>
            <a:schemeClr val="accent3"/>
          </a:solidFill>
        </p:spPr>
        <p:txBody>
          <a:bodyPr wrap="square" lIns="180000" tIns="144000" rIns="180000" bIns="144000" anchor="ctr">
            <a:spAutoFit/>
          </a:bodyPr>
          <a:lstStyle>
            <a:lvl1pPr>
              <a:lnSpc>
                <a:spcPct val="100000"/>
              </a:lnSpc>
              <a:defRPr b="0"/>
            </a:lvl1pPr>
          </a:lstStyle>
          <a:p>
            <a:pPr lvl="0"/>
            <a:r>
              <a:rPr lang="de-DE" dirty="0"/>
              <a:t>5 / Thema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34764B3-836D-8B42-2EA4-55CA50FCC6E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11047674" y="1807669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2" name="Bildplatzhalter 11">
            <a:extLst>
              <a:ext uri="{FF2B5EF4-FFF2-40B4-BE49-F238E27FC236}">
                <a16:creationId xmlns:a16="http://schemas.microsoft.com/office/drawing/2014/main" id="{45BFE9BA-4BE3-5E44-FEE7-309981EDD755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1047674" y="2529045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3" name="Bildplatzhalter 11">
            <a:extLst>
              <a:ext uri="{FF2B5EF4-FFF2-40B4-BE49-F238E27FC236}">
                <a16:creationId xmlns:a16="http://schemas.microsoft.com/office/drawing/2014/main" id="{C8802EEC-9C7B-7486-4D3A-979B0828D22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1047674" y="3250421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4" name="Bildplatzhalter 11">
            <a:extLst>
              <a:ext uri="{FF2B5EF4-FFF2-40B4-BE49-F238E27FC236}">
                <a16:creationId xmlns:a16="http://schemas.microsoft.com/office/drawing/2014/main" id="{83B47744-39F8-BB21-9E37-4F51359C7FB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1047674" y="3971797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5" name="Bildplatzhalter 11">
            <a:extLst>
              <a:ext uri="{FF2B5EF4-FFF2-40B4-BE49-F238E27FC236}">
                <a16:creationId xmlns:a16="http://schemas.microsoft.com/office/drawing/2014/main" id="{5E0551A4-3EA6-DD0E-C3DF-D24A1BC4789B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1047674" y="4693172"/>
            <a:ext cx="576000" cy="576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19696889-7C87-716B-18E6-E34E6AF4D04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802227" y="196064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FBD46B8A-B9B1-3BFD-9F1B-7A2BCBAF56D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802227" y="2677337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A809785-86D4-FDD9-282E-CF476A4614D3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802227" y="3394028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C81292F5-6311-13B5-EF6F-A68BDA706BA0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3802227" y="411071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343F4440-0473-2CF9-FBD1-FD7925F3AC0B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3802227" y="4827409"/>
            <a:ext cx="357189" cy="3000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449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9F7E5C8-6A3D-AD65-94ED-4E2D31042CF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290844"/>
            <a:ext cx="5311775" cy="56368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6F2F8788-035B-731E-3F92-312899F9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1F28B28D-7A7C-8841-5F7B-B24B3401F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919A7E7C-9963-E455-47A0-FE970B46BA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5162" y="364133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77325E7-C207-B880-1126-9742ACF2FB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95162" y="1086862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2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53A15C9-0A7F-C020-5FA8-C2506EE92D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95162" y="1810301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3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8AB75D3-F490-2EDE-50FF-562A3FAE05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5162" y="2530327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4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37FB0088-CF7C-1EC9-07D9-D60BBDB22D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95162" y="3250390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5</a:t>
            </a:r>
          </a:p>
        </p:txBody>
      </p:sp>
      <p:sp>
        <p:nvSpPr>
          <p:cNvPr id="25" name="Textplatzhalter 5">
            <a:extLst>
              <a:ext uri="{FF2B5EF4-FFF2-40B4-BE49-F238E27FC236}">
                <a16:creationId xmlns:a16="http://schemas.microsoft.com/office/drawing/2014/main" id="{05B9F3EF-547E-2CC7-0091-21D8A9254E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95163" y="3970453"/>
            <a:ext cx="4128512" cy="562806"/>
          </a:xfrm>
          <a:noFill/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defRPr sz="1600" b="0"/>
            </a:lvl1pPr>
          </a:lstStyle>
          <a:p>
            <a:pPr lvl="0"/>
            <a:r>
              <a:rPr lang="de-DE" dirty="0"/>
              <a:t>Hier stehen Stichworte und Erläuterungen zu </a:t>
            </a:r>
          </a:p>
          <a:p>
            <a:pPr lvl="0"/>
            <a:r>
              <a:rPr lang="de-DE" dirty="0"/>
              <a:t>Thema 6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FA4CB58-9F29-9860-7844-AEE951AF45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07153" y="335557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6F5E3B95-7B46-8890-7CC6-1688A44CE9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07153" y="1057036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EDBF728-E01A-B370-C47D-A2282354621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153" y="1778515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BD62E42-1FC8-7DF8-E00E-9853C98C606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153" y="2499994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E65FDC69-3D0D-59D2-0CAF-224AD2BF6D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7153" y="3221473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002DADC4-420B-D634-0A75-E8134CA772E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07153" y="3942950"/>
            <a:ext cx="561600" cy="561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96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7">
          <p15:clr>
            <a:srgbClr val="547EBF"/>
          </p15:clr>
        </p15:guide>
        <p15:guide id="2" pos="3704">
          <p15:clr>
            <a:srgbClr val="547EB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6E481-1BC0-D42D-89B4-C40E48FDD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1257299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CA0D7F-CBDE-2C5A-845C-D99181BEDC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D0F2E6-A857-F270-ADBF-93680F964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6FD849B2-C658-B983-0C5F-1FD6E9813D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324" y="1801431"/>
            <a:ext cx="3581287" cy="807080"/>
          </a:xfrm>
          <a:solidFill>
            <a:schemeClr val="accent4"/>
          </a:solidFill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Was?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03247240-5A95-4578-6681-5665CF1F2D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05356" y="1801431"/>
            <a:ext cx="3581287" cy="807080"/>
          </a:xfrm>
          <a:noFill/>
          <a:ln w="28575">
            <a:solidFill>
              <a:schemeClr val="accent4"/>
            </a:solidFill>
            <a:miter lim="800000"/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Zeitpunkt?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1753A77F-A0C0-80B5-C0F0-BBF6CBC202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2388" y="1801431"/>
            <a:ext cx="3581287" cy="807080"/>
          </a:xfrm>
          <a:noFill/>
          <a:ln w="28575" cap="rnd">
            <a:solidFill>
              <a:schemeClr val="accent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1287"/>
                      <a:gd name="connsiteY0" fmla="*/ 0 h 807080"/>
                      <a:gd name="connsiteX1" fmla="*/ 561068 w 3581287"/>
                      <a:gd name="connsiteY1" fmla="*/ 0 h 807080"/>
                      <a:gd name="connsiteX2" fmla="*/ 1050511 w 3581287"/>
                      <a:gd name="connsiteY2" fmla="*/ 0 h 807080"/>
                      <a:gd name="connsiteX3" fmla="*/ 1719018 w 3581287"/>
                      <a:gd name="connsiteY3" fmla="*/ 0 h 807080"/>
                      <a:gd name="connsiteX4" fmla="*/ 2280086 w 3581287"/>
                      <a:gd name="connsiteY4" fmla="*/ 0 h 807080"/>
                      <a:gd name="connsiteX5" fmla="*/ 2841154 w 3581287"/>
                      <a:gd name="connsiteY5" fmla="*/ 0 h 807080"/>
                      <a:gd name="connsiteX6" fmla="*/ 3581287 w 3581287"/>
                      <a:gd name="connsiteY6" fmla="*/ 0 h 807080"/>
                      <a:gd name="connsiteX7" fmla="*/ 3581287 w 3581287"/>
                      <a:gd name="connsiteY7" fmla="*/ 387398 h 807080"/>
                      <a:gd name="connsiteX8" fmla="*/ 3581287 w 3581287"/>
                      <a:gd name="connsiteY8" fmla="*/ 807080 h 807080"/>
                      <a:gd name="connsiteX9" fmla="*/ 3056032 w 3581287"/>
                      <a:gd name="connsiteY9" fmla="*/ 807080 h 807080"/>
                      <a:gd name="connsiteX10" fmla="*/ 2459150 w 3581287"/>
                      <a:gd name="connsiteY10" fmla="*/ 807080 h 807080"/>
                      <a:gd name="connsiteX11" fmla="*/ 1862269 w 3581287"/>
                      <a:gd name="connsiteY11" fmla="*/ 807080 h 807080"/>
                      <a:gd name="connsiteX12" fmla="*/ 1301201 w 3581287"/>
                      <a:gd name="connsiteY12" fmla="*/ 807080 h 807080"/>
                      <a:gd name="connsiteX13" fmla="*/ 632694 w 3581287"/>
                      <a:gd name="connsiteY13" fmla="*/ 807080 h 807080"/>
                      <a:gd name="connsiteX14" fmla="*/ 0 w 3581287"/>
                      <a:gd name="connsiteY14" fmla="*/ 807080 h 807080"/>
                      <a:gd name="connsiteX15" fmla="*/ 0 w 3581287"/>
                      <a:gd name="connsiteY15" fmla="*/ 419682 h 807080"/>
                      <a:gd name="connsiteX16" fmla="*/ 0 w 3581287"/>
                      <a:gd name="connsiteY16" fmla="*/ 0 h 807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581287" h="807080" extrusionOk="0">
                        <a:moveTo>
                          <a:pt x="0" y="0"/>
                        </a:moveTo>
                        <a:cubicBezTo>
                          <a:pt x="262642" y="-21901"/>
                          <a:pt x="384606" y="-22964"/>
                          <a:pt x="561068" y="0"/>
                        </a:cubicBezTo>
                        <a:cubicBezTo>
                          <a:pt x="737530" y="22964"/>
                          <a:pt x="837146" y="21709"/>
                          <a:pt x="1050511" y="0"/>
                        </a:cubicBezTo>
                        <a:cubicBezTo>
                          <a:pt x="1263876" y="-21709"/>
                          <a:pt x="1478905" y="-18953"/>
                          <a:pt x="1719018" y="0"/>
                        </a:cubicBezTo>
                        <a:cubicBezTo>
                          <a:pt x="1959131" y="18953"/>
                          <a:pt x="2069332" y="1468"/>
                          <a:pt x="2280086" y="0"/>
                        </a:cubicBezTo>
                        <a:cubicBezTo>
                          <a:pt x="2490840" y="-1468"/>
                          <a:pt x="2563885" y="-15758"/>
                          <a:pt x="2841154" y="0"/>
                        </a:cubicBezTo>
                        <a:cubicBezTo>
                          <a:pt x="3118423" y="15758"/>
                          <a:pt x="3421490" y="-3884"/>
                          <a:pt x="3581287" y="0"/>
                        </a:cubicBezTo>
                        <a:cubicBezTo>
                          <a:pt x="3583389" y="122091"/>
                          <a:pt x="3583815" y="274912"/>
                          <a:pt x="3581287" y="387398"/>
                        </a:cubicBezTo>
                        <a:cubicBezTo>
                          <a:pt x="3578759" y="499884"/>
                          <a:pt x="3591923" y="629049"/>
                          <a:pt x="3581287" y="807080"/>
                        </a:cubicBezTo>
                        <a:cubicBezTo>
                          <a:pt x="3464057" y="786954"/>
                          <a:pt x="3300444" y="821756"/>
                          <a:pt x="3056032" y="807080"/>
                        </a:cubicBezTo>
                        <a:cubicBezTo>
                          <a:pt x="2811621" y="792404"/>
                          <a:pt x="2701685" y="821289"/>
                          <a:pt x="2459150" y="807080"/>
                        </a:cubicBezTo>
                        <a:cubicBezTo>
                          <a:pt x="2216615" y="792871"/>
                          <a:pt x="1998255" y="825112"/>
                          <a:pt x="1862269" y="807080"/>
                        </a:cubicBezTo>
                        <a:cubicBezTo>
                          <a:pt x="1726283" y="789048"/>
                          <a:pt x="1432449" y="789343"/>
                          <a:pt x="1301201" y="807080"/>
                        </a:cubicBezTo>
                        <a:cubicBezTo>
                          <a:pt x="1169953" y="824817"/>
                          <a:pt x="959334" y="813600"/>
                          <a:pt x="632694" y="807080"/>
                        </a:cubicBezTo>
                        <a:cubicBezTo>
                          <a:pt x="306054" y="800560"/>
                          <a:pt x="173763" y="792106"/>
                          <a:pt x="0" y="807080"/>
                        </a:cubicBezTo>
                        <a:cubicBezTo>
                          <a:pt x="9465" y="680059"/>
                          <a:pt x="-16202" y="523207"/>
                          <a:pt x="0" y="419682"/>
                        </a:cubicBezTo>
                        <a:cubicBezTo>
                          <a:pt x="16202" y="316157"/>
                          <a:pt x="-7601" y="903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Wer?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8899BD68-6AD6-1CCE-425B-80C86752A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4" y="2743992"/>
            <a:ext cx="3581287" cy="807080"/>
          </a:xfrm>
          <a:solidFill>
            <a:schemeClr val="accent3"/>
          </a:solidFill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Was?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7D706E2-AA82-D83E-D945-7A89F8B2AF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5356" y="2743992"/>
            <a:ext cx="3581287" cy="807080"/>
          </a:xfrm>
          <a:noFill/>
          <a:ln w="28575">
            <a:solidFill>
              <a:schemeClr val="accent3"/>
            </a:solidFill>
            <a:miter lim="800000"/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Zeitpunkt?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AA2F9641-C73E-905D-807E-871AA2BA4B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2388" y="2743992"/>
            <a:ext cx="3581287" cy="807080"/>
          </a:xfrm>
          <a:noFill/>
          <a:ln w="28575" cap="rnd"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1287"/>
                      <a:gd name="connsiteY0" fmla="*/ 0 h 807080"/>
                      <a:gd name="connsiteX1" fmla="*/ 561068 w 3581287"/>
                      <a:gd name="connsiteY1" fmla="*/ 0 h 807080"/>
                      <a:gd name="connsiteX2" fmla="*/ 1050511 w 3581287"/>
                      <a:gd name="connsiteY2" fmla="*/ 0 h 807080"/>
                      <a:gd name="connsiteX3" fmla="*/ 1719018 w 3581287"/>
                      <a:gd name="connsiteY3" fmla="*/ 0 h 807080"/>
                      <a:gd name="connsiteX4" fmla="*/ 2280086 w 3581287"/>
                      <a:gd name="connsiteY4" fmla="*/ 0 h 807080"/>
                      <a:gd name="connsiteX5" fmla="*/ 2841154 w 3581287"/>
                      <a:gd name="connsiteY5" fmla="*/ 0 h 807080"/>
                      <a:gd name="connsiteX6" fmla="*/ 3581287 w 3581287"/>
                      <a:gd name="connsiteY6" fmla="*/ 0 h 807080"/>
                      <a:gd name="connsiteX7" fmla="*/ 3581287 w 3581287"/>
                      <a:gd name="connsiteY7" fmla="*/ 387398 h 807080"/>
                      <a:gd name="connsiteX8" fmla="*/ 3581287 w 3581287"/>
                      <a:gd name="connsiteY8" fmla="*/ 807080 h 807080"/>
                      <a:gd name="connsiteX9" fmla="*/ 3056032 w 3581287"/>
                      <a:gd name="connsiteY9" fmla="*/ 807080 h 807080"/>
                      <a:gd name="connsiteX10" fmla="*/ 2459150 w 3581287"/>
                      <a:gd name="connsiteY10" fmla="*/ 807080 h 807080"/>
                      <a:gd name="connsiteX11" fmla="*/ 1862269 w 3581287"/>
                      <a:gd name="connsiteY11" fmla="*/ 807080 h 807080"/>
                      <a:gd name="connsiteX12" fmla="*/ 1301201 w 3581287"/>
                      <a:gd name="connsiteY12" fmla="*/ 807080 h 807080"/>
                      <a:gd name="connsiteX13" fmla="*/ 632694 w 3581287"/>
                      <a:gd name="connsiteY13" fmla="*/ 807080 h 807080"/>
                      <a:gd name="connsiteX14" fmla="*/ 0 w 3581287"/>
                      <a:gd name="connsiteY14" fmla="*/ 807080 h 807080"/>
                      <a:gd name="connsiteX15" fmla="*/ 0 w 3581287"/>
                      <a:gd name="connsiteY15" fmla="*/ 419682 h 807080"/>
                      <a:gd name="connsiteX16" fmla="*/ 0 w 3581287"/>
                      <a:gd name="connsiteY16" fmla="*/ 0 h 807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581287" h="807080" extrusionOk="0">
                        <a:moveTo>
                          <a:pt x="0" y="0"/>
                        </a:moveTo>
                        <a:cubicBezTo>
                          <a:pt x="262642" y="-21901"/>
                          <a:pt x="384606" y="-22964"/>
                          <a:pt x="561068" y="0"/>
                        </a:cubicBezTo>
                        <a:cubicBezTo>
                          <a:pt x="737530" y="22964"/>
                          <a:pt x="837146" y="21709"/>
                          <a:pt x="1050511" y="0"/>
                        </a:cubicBezTo>
                        <a:cubicBezTo>
                          <a:pt x="1263876" y="-21709"/>
                          <a:pt x="1478905" y="-18953"/>
                          <a:pt x="1719018" y="0"/>
                        </a:cubicBezTo>
                        <a:cubicBezTo>
                          <a:pt x="1959131" y="18953"/>
                          <a:pt x="2069332" y="1468"/>
                          <a:pt x="2280086" y="0"/>
                        </a:cubicBezTo>
                        <a:cubicBezTo>
                          <a:pt x="2490840" y="-1468"/>
                          <a:pt x="2563885" y="-15758"/>
                          <a:pt x="2841154" y="0"/>
                        </a:cubicBezTo>
                        <a:cubicBezTo>
                          <a:pt x="3118423" y="15758"/>
                          <a:pt x="3421490" y="-3884"/>
                          <a:pt x="3581287" y="0"/>
                        </a:cubicBezTo>
                        <a:cubicBezTo>
                          <a:pt x="3583389" y="122091"/>
                          <a:pt x="3583815" y="274912"/>
                          <a:pt x="3581287" y="387398"/>
                        </a:cubicBezTo>
                        <a:cubicBezTo>
                          <a:pt x="3578759" y="499884"/>
                          <a:pt x="3591923" y="629049"/>
                          <a:pt x="3581287" y="807080"/>
                        </a:cubicBezTo>
                        <a:cubicBezTo>
                          <a:pt x="3464057" y="786954"/>
                          <a:pt x="3300444" y="821756"/>
                          <a:pt x="3056032" y="807080"/>
                        </a:cubicBezTo>
                        <a:cubicBezTo>
                          <a:pt x="2811621" y="792404"/>
                          <a:pt x="2701685" y="821289"/>
                          <a:pt x="2459150" y="807080"/>
                        </a:cubicBezTo>
                        <a:cubicBezTo>
                          <a:pt x="2216615" y="792871"/>
                          <a:pt x="1998255" y="825112"/>
                          <a:pt x="1862269" y="807080"/>
                        </a:cubicBezTo>
                        <a:cubicBezTo>
                          <a:pt x="1726283" y="789048"/>
                          <a:pt x="1432449" y="789343"/>
                          <a:pt x="1301201" y="807080"/>
                        </a:cubicBezTo>
                        <a:cubicBezTo>
                          <a:pt x="1169953" y="824817"/>
                          <a:pt x="959334" y="813600"/>
                          <a:pt x="632694" y="807080"/>
                        </a:cubicBezTo>
                        <a:cubicBezTo>
                          <a:pt x="306054" y="800560"/>
                          <a:pt x="173763" y="792106"/>
                          <a:pt x="0" y="807080"/>
                        </a:cubicBezTo>
                        <a:cubicBezTo>
                          <a:pt x="9465" y="680059"/>
                          <a:pt x="-16202" y="523207"/>
                          <a:pt x="0" y="419682"/>
                        </a:cubicBezTo>
                        <a:cubicBezTo>
                          <a:pt x="16202" y="316157"/>
                          <a:pt x="-7601" y="903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Wer?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1A491C4-5DC2-254F-5EA9-AC6D055287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4" y="3686553"/>
            <a:ext cx="3581287" cy="807080"/>
          </a:xfrm>
          <a:solidFill>
            <a:schemeClr val="accent1"/>
          </a:solidFill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de-DE" dirty="0"/>
              <a:t>Was?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EA988FCD-AF2D-3D0C-F6A7-164EE67088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5356" y="3686553"/>
            <a:ext cx="3581287" cy="807080"/>
          </a:xfrm>
          <a:noFill/>
          <a:ln w="28575">
            <a:solidFill>
              <a:schemeClr val="accent1"/>
            </a:solidFill>
            <a:miter lim="800000"/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Zeitpunkt?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04997CFF-C07A-D3D0-F3FF-5EE112A559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2388" y="3686553"/>
            <a:ext cx="3581287" cy="807080"/>
          </a:xfrm>
          <a:noFill/>
          <a:ln w="28575" cap="rnd">
            <a:solidFill>
              <a:schemeClr val="accent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1287"/>
                      <a:gd name="connsiteY0" fmla="*/ 0 h 807080"/>
                      <a:gd name="connsiteX1" fmla="*/ 561068 w 3581287"/>
                      <a:gd name="connsiteY1" fmla="*/ 0 h 807080"/>
                      <a:gd name="connsiteX2" fmla="*/ 1050511 w 3581287"/>
                      <a:gd name="connsiteY2" fmla="*/ 0 h 807080"/>
                      <a:gd name="connsiteX3" fmla="*/ 1719018 w 3581287"/>
                      <a:gd name="connsiteY3" fmla="*/ 0 h 807080"/>
                      <a:gd name="connsiteX4" fmla="*/ 2280086 w 3581287"/>
                      <a:gd name="connsiteY4" fmla="*/ 0 h 807080"/>
                      <a:gd name="connsiteX5" fmla="*/ 2841154 w 3581287"/>
                      <a:gd name="connsiteY5" fmla="*/ 0 h 807080"/>
                      <a:gd name="connsiteX6" fmla="*/ 3581287 w 3581287"/>
                      <a:gd name="connsiteY6" fmla="*/ 0 h 807080"/>
                      <a:gd name="connsiteX7" fmla="*/ 3581287 w 3581287"/>
                      <a:gd name="connsiteY7" fmla="*/ 387398 h 807080"/>
                      <a:gd name="connsiteX8" fmla="*/ 3581287 w 3581287"/>
                      <a:gd name="connsiteY8" fmla="*/ 807080 h 807080"/>
                      <a:gd name="connsiteX9" fmla="*/ 3056032 w 3581287"/>
                      <a:gd name="connsiteY9" fmla="*/ 807080 h 807080"/>
                      <a:gd name="connsiteX10" fmla="*/ 2459150 w 3581287"/>
                      <a:gd name="connsiteY10" fmla="*/ 807080 h 807080"/>
                      <a:gd name="connsiteX11" fmla="*/ 1862269 w 3581287"/>
                      <a:gd name="connsiteY11" fmla="*/ 807080 h 807080"/>
                      <a:gd name="connsiteX12" fmla="*/ 1301201 w 3581287"/>
                      <a:gd name="connsiteY12" fmla="*/ 807080 h 807080"/>
                      <a:gd name="connsiteX13" fmla="*/ 632694 w 3581287"/>
                      <a:gd name="connsiteY13" fmla="*/ 807080 h 807080"/>
                      <a:gd name="connsiteX14" fmla="*/ 0 w 3581287"/>
                      <a:gd name="connsiteY14" fmla="*/ 807080 h 807080"/>
                      <a:gd name="connsiteX15" fmla="*/ 0 w 3581287"/>
                      <a:gd name="connsiteY15" fmla="*/ 419682 h 807080"/>
                      <a:gd name="connsiteX16" fmla="*/ 0 w 3581287"/>
                      <a:gd name="connsiteY16" fmla="*/ 0 h 807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581287" h="807080" extrusionOk="0">
                        <a:moveTo>
                          <a:pt x="0" y="0"/>
                        </a:moveTo>
                        <a:cubicBezTo>
                          <a:pt x="262642" y="-21901"/>
                          <a:pt x="384606" y="-22964"/>
                          <a:pt x="561068" y="0"/>
                        </a:cubicBezTo>
                        <a:cubicBezTo>
                          <a:pt x="737530" y="22964"/>
                          <a:pt x="837146" y="21709"/>
                          <a:pt x="1050511" y="0"/>
                        </a:cubicBezTo>
                        <a:cubicBezTo>
                          <a:pt x="1263876" y="-21709"/>
                          <a:pt x="1478905" y="-18953"/>
                          <a:pt x="1719018" y="0"/>
                        </a:cubicBezTo>
                        <a:cubicBezTo>
                          <a:pt x="1959131" y="18953"/>
                          <a:pt x="2069332" y="1468"/>
                          <a:pt x="2280086" y="0"/>
                        </a:cubicBezTo>
                        <a:cubicBezTo>
                          <a:pt x="2490840" y="-1468"/>
                          <a:pt x="2563885" y="-15758"/>
                          <a:pt x="2841154" y="0"/>
                        </a:cubicBezTo>
                        <a:cubicBezTo>
                          <a:pt x="3118423" y="15758"/>
                          <a:pt x="3421490" y="-3884"/>
                          <a:pt x="3581287" y="0"/>
                        </a:cubicBezTo>
                        <a:cubicBezTo>
                          <a:pt x="3583389" y="122091"/>
                          <a:pt x="3583815" y="274912"/>
                          <a:pt x="3581287" y="387398"/>
                        </a:cubicBezTo>
                        <a:cubicBezTo>
                          <a:pt x="3578759" y="499884"/>
                          <a:pt x="3591923" y="629049"/>
                          <a:pt x="3581287" y="807080"/>
                        </a:cubicBezTo>
                        <a:cubicBezTo>
                          <a:pt x="3464057" y="786954"/>
                          <a:pt x="3300444" y="821756"/>
                          <a:pt x="3056032" y="807080"/>
                        </a:cubicBezTo>
                        <a:cubicBezTo>
                          <a:pt x="2811621" y="792404"/>
                          <a:pt x="2701685" y="821289"/>
                          <a:pt x="2459150" y="807080"/>
                        </a:cubicBezTo>
                        <a:cubicBezTo>
                          <a:pt x="2216615" y="792871"/>
                          <a:pt x="1998255" y="825112"/>
                          <a:pt x="1862269" y="807080"/>
                        </a:cubicBezTo>
                        <a:cubicBezTo>
                          <a:pt x="1726283" y="789048"/>
                          <a:pt x="1432449" y="789343"/>
                          <a:pt x="1301201" y="807080"/>
                        </a:cubicBezTo>
                        <a:cubicBezTo>
                          <a:pt x="1169953" y="824817"/>
                          <a:pt x="959334" y="813600"/>
                          <a:pt x="632694" y="807080"/>
                        </a:cubicBezTo>
                        <a:cubicBezTo>
                          <a:pt x="306054" y="800560"/>
                          <a:pt x="173763" y="792106"/>
                          <a:pt x="0" y="807080"/>
                        </a:cubicBezTo>
                        <a:cubicBezTo>
                          <a:pt x="9465" y="680059"/>
                          <a:pt x="-16202" y="523207"/>
                          <a:pt x="0" y="419682"/>
                        </a:cubicBezTo>
                        <a:cubicBezTo>
                          <a:pt x="16202" y="316157"/>
                          <a:pt x="-7601" y="903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Wer?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163F5C17-B58B-58CD-01FD-BAFD90F92F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238" y="4629114"/>
            <a:ext cx="3581287" cy="807080"/>
          </a:xfrm>
          <a:solidFill>
            <a:schemeClr val="accent2"/>
          </a:solidFill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de-DE" dirty="0"/>
              <a:t>Was?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3204221F-CD4F-2FBC-4A24-94B17C8BBE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0270" y="4629114"/>
            <a:ext cx="3581287" cy="807080"/>
          </a:xfrm>
          <a:noFill/>
          <a:ln w="28575">
            <a:solidFill>
              <a:schemeClr val="accent2"/>
            </a:solidFill>
            <a:miter lim="800000"/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Zeitpunkt?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4D432EC2-F324-241D-3992-1945BD1733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7302" y="4629114"/>
            <a:ext cx="3581287" cy="807080"/>
          </a:xfrm>
          <a:noFill/>
          <a:ln w="28575" cap="rnd">
            <a:solidFill>
              <a:schemeClr val="accent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1287"/>
                      <a:gd name="connsiteY0" fmla="*/ 0 h 807080"/>
                      <a:gd name="connsiteX1" fmla="*/ 561068 w 3581287"/>
                      <a:gd name="connsiteY1" fmla="*/ 0 h 807080"/>
                      <a:gd name="connsiteX2" fmla="*/ 1050511 w 3581287"/>
                      <a:gd name="connsiteY2" fmla="*/ 0 h 807080"/>
                      <a:gd name="connsiteX3" fmla="*/ 1719018 w 3581287"/>
                      <a:gd name="connsiteY3" fmla="*/ 0 h 807080"/>
                      <a:gd name="connsiteX4" fmla="*/ 2280086 w 3581287"/>
                      <a:gd name="connsiteY4" fmla="*/ 0 h 807080"/>
                      <a:gd name="connsiteX5" fmla="*/ 2841154 w 3581287"/>
                      <a:gd name="connsiteY5" fmla="*/ 0 h 807080"/>
                      <a:gd name="connsiteX6" fmla="*/ 3581287 w 3581287"/>
                      <a:gd name="connsiteY6" fmla="*/ 0 h 807080"/>
                      <a:gd name="connsiteX7" fmla="*/ 3581287 w 3581287"/>
                      <a:gd name="connsiteY7" fmla="*/ 387398 h 807080"/>
                      <a:gd name="connsiteX8" fmla="*/ 3581287 w 3581287"/>
                      <a:gd name="connsiteY8" fmla="*/ 807080 h 807080"/>
                      <a:gd name="connsiteX9" fmla="*/ 3056032 w 3581287"/>
                      <a:gd name="connsiteY9" fmla="*/ 807080 h 807080"/>
                      <a:gd name="connsiteX10" fmla="*/ 2459150 w 3581287"/>
                      <a:gd name="connsiteY10" fmla="*/ 807080 h 807080"/>
                      <a:gd name="connsiteX11" fmla="*/ 1862269 w 3581287"/>
                      <a:gd name="connsiteY11" fmla="*/ 807080 h 807080"/>
                      <a:gd name="connsiteX12" fmla="*/ 1301201 w 3581287"/>
                      <a:gd name="connsiteY12" fmla="*/ 807080 h 807080"/>
                      <a:gd name="connsiteX13" fmla="*/ 632694 w 3581287"/>
                      <a:gd name="connsiteY13" fmla="*/ 807080 h 807080"/>
                      <a:gd name="connsiteX14" fmla="*/ 0 w 3581287"/>
                      <a:gd name="connsiteY14" fmla="*/ 807080 h 807080"/>
                      <a:gd name="connsiteX15" fmla="*/ 0 w 3581287"/>
                      <a:gd name="connsiteY15" fmla="*/ 419682 h 807080"/>
                      <a:gd name="connsiteX16" fmla="*/ 0 w 3581287"/>
                      <a:gd name="connsiteY16" fmla="*/ 0 h 807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581287" h="807080" extrusionOk="0">
                        <a:moveTo>
                          <a:pt x="0" y="0"/>
                        </a:moveTo>
                        <a:cubicBezTo>
                          <a:pt x="262642" y="-21901"/>
                          <a:pt x="384606" y="-22964"/>
                          <a:pt x="561068" y="0"/>
                        </a:cubicBezTo>
                        <a:cubicBezTo>
                          <a:pt x="737530" y="22964"/>
                          <a:pt x="837146" y="21709"/>
                          <a:pt x="1050511" y="0"/>
                        </a:cubicBezTo>
                        <a:cubicBezTo>
                          <a:pt x="1263876" y="-21709"/>
                          <a:pt x="1478905" y="-18953"/>
                          <a:pt x="1719018" y="0"/>
                        </a:cubicBezTo>
                        <a:cubicBezTo>
                          <a:pt x="1959131" y="18953"/>
                          <a:pt x="2069332" y="1468"/>
                          <a:pt x="2280086" y="0"/>
                        </a:cubicBezTo>
                        <a:cubicBezTo>
                          <a:pt x="2490840" y="-1468"/>
                          <a:pt x="2563885" y="-15758"/>
                          <a:pt x="2841154" y="0"/>
                        </a:cubicBezTo>
                        <a:cubicBezTo>
                          <a:pt x="3118423" y="15758"/>
                          <a:pt x="3421490" y="-3884"/>
                          <a:pt x="3581287" y="0"/>
                        </a:cubicBezTo>
                        <a:cubicBezTo>
                          <a:pt x="3583389" y="122091"/>
                          <a:pt x="3583815" y="274912"/>
                          <a:pt x="3581287" y="387398"/>
                        </a:cubicBezTo>
                        <a:cubicBezTo>
                          <a:pt x="3578759" y="499884"/>
                          <a:pt x="3591923" y="629049"/>
                          <a:pt x="3581287" y="807080"/>
                        </a:cubicBezTo>
                        <a:cubicBezTo>
                          <a:pt x="3464057" y="786954"/>
                          <a:pt x="3300444" y="821756"/>
                          <a:pt x="3056032" y="807080"/>
                        </a:cubicBezTo>
                        <a:cubicBezTo>
                          <a:pt x="2811621" y="792404"/>
                          <a:pt x="2701685" y="821289"/>
                          <a:pt x="2459150" y="807080"/>
                        </a:cubicBezTo>
                        <a:cubicBezTo>
                          <a:pt x="2216615" y="792871"/>
                          <a:pt x="1998255" y="825112"/>
                          <a:pt x="1862269" y="807080"/>
                        </a:cubicBezTo>
                        <a:cubicBezTo>
                          <a:pt x="1726283" y="789048"/>
                          <a:pt x="1432449" y="789343"/>
                          <a:pt x="1301201" y="807080"/>
                        </a:cubicBezTo>
                        <a:cubicBezTo>
                          <a:pt x="1169953" y="824817"/>
                          <a:pt x="959334" y="813600"/>
                          <a:pt x="632694" y="807080"/>
                        </a:cubicBezTo>
                        <a:cubicBezTo>
                          <a:pt x="306054" y="800560"/>
                          <a:pt x="173763" y="792106"/>
                          <a:pt x="0" y="807080"/>
                        </a:cubicBezTo>
                        <a:cubicBezTo>
                          <a:pt x="9465" y="680059"/>
                          <a:pt x="-16202" y="523207"/>
                          <a:pt x="0" y="419682"/>
                        </a:cubicBezTo>
                        <a:cubicBezTo>
                          <a:pt x="16202" y="316157"/>
                          <a:pt x="-7601" y="903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tIns="252000" rIns="180000" bIns="252000" anchor="ctr">
            <a:spAutoFit/>
          </a:bodyPr>
          <a:lstStyle>
            <a:lvl1pPr>
              <a:lnSpc>
                <a:spcPct val="100000"/>
              </a:lnSpc>
              <a:defRPr b="1"/>
            </a:lvl1pPr>
            <a:lvl2pPr>
              <a:spcAft>
                <a:spcPts val="0"/>
              </a:spcAft>
              <a:defRPr/>
            </a:lvl2pPr>
          </a:lstStyle>
          <a:p>
            <a:pPr lvl="1"/>
            <a:r>
              <a:rPr lang="de-DE" dirty="0"/>
              <a:t>Wer?</a:t>
            </a:r>
          </a:p>
        </p:txBody>
      </p:sp>
    </p:spTree>
    <p:extLst>
      <p:ext uri="{BB962C8B-B14F-4D97-AF65-F5344CB8AC3E}">
        <p14:creationId xmlns:p14="http://schemas.microsoft.com/office/powerpoint/2010/main" val="33220115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+ Han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260350"/>
            <a:ext cx="4087813" cy="12573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4087813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4087813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5DE8248-19EC-35B0-3457-549600BB82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896225" y="0"/>
            <a:ext cx="4295775" cy="6857999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D9BBE74-C904-79BB-E4F0-A17D831DB1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98410" y="997019"/>
            <a:ext cx="2603021" cy="5092406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4799" t="-3140" r="-15563" b="-5588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E00ABC5A-3C81-B1A5-007D-52BE539F082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895876" y="1159953"/>
            <a:ext cx="2200648" cy="4768262"/>
          </a:xfrm>
          <a:custGeom>
            <a:avLst/>
            <a:gdLst>
              <a:gd name="connsiteX0" fmla="*/ 172848 w 1652809"/>
              <a:gd name="connsiteY0" fmla="*/ 0 h 3581230"/>
              <a:gd name="connsiteX1" fmla="*/ 341623 w 1652809"/>
              <a:gd name="connsiteY1" fmla="*/ 0 h 3581230"/>
              <a:gd name="connsiteX2" fmla="*/ 364988 w 1652809"/>
              <a:gd name="connsiteY2" fmla="*/ 23555 h 3581230"/>
              <a:gd name="connsiteX3" fmla="*/ 364988 w 1652809"/>
              <a:gd name="connsiteY3" fmla="*/ 32217 h 3581230"/>
              <a:gd name="connsiteX4" fmla="*/ 464982 w 1652809"/>
              <a:gd name="connsiteY4" fmla="*/ 132233 h 3581230"/>
              <a:gd name="connsiteX5" fmla="*/ 1187807 w 1652809"/>
              <a:gd name="connsiteY5" fmla="*/ 132233 h 3581230"/>
              <a:gd name="connsiteX6" fmla="*/ 1287800 w 1652809"/>
              <a:gd name="connsiteY6" fmla="*/ 32217 h 3581230"/>
              <a:gd name="connsiteX7" fmla="*/ 1287800 w 1652809"/>
              <a:gd name="connsiteY7" fmla="*/ 23555 h 3581230"/>
              <a:gd name="connsiteX8" fmla="*/ 1311165 w 1652809"/>
              <a:gd name="connsiteY8" fmla="*/ 0 h 3581230"/>
              <a:gd name="connsiteX9" fmla="*/ 1479940 w 1652809"/>
              <a:gd name="connsiteY9" fmla="*/ 0 h 3581230"/>
              <a:gd name="connsiteX10" fmla="*/ 1652788 w 1652809"/>
              <a:gd name="connsiteY10" fmla="*/ 172689 h 3581230"/>
              <a:gd name="connsiteX11" fmla="*/ 1652788 w 1652809"/>
              <a:gd name="connsiteY11" fmla="*/ 3408541 h 3581230"/>
              <a:gd name="connsiteX12" fmla="*/ 1652809 w 1652809"/>
              <a:gd name="connsiteY12" fmla="*/ 3408541 h 3581230"/>
              <a:gd name="connsiteX13" fmla="*/ 1479961 w 1652809"/>
              <a:gd name="connsiteY13" fmla="*/ 3581230 h 3581230"/>
              <a:gd name="connsiteX14" fmla="*/ 172848 w 1652809"/>
              <a:gd name="connsiteY14" fmla="*/ 3581230 h 3581230"/>
              <a:gd name="connsiteX15" fmla="*/ 0 w 1652809"/>
              <a:gd name="connsiteY15" fmla="*/ 3408541 h 3581230"/>
              <a:gd name="connsiteX16" fmla="*/ 0 w 1652809"/>
              <a:gd name="connsiteY16" fmla="*/ 172689 h 3581230"/>
              <a:gd name="connsiteX17" fmla="*/ 172848 w 1652809"/>
              <a:gd name="connsiteY17" fmla="*/ 0 h 358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52809" h="3581230">
                <a:moveTo>
                  <a:pt x="172848" y="0"/>
                </a:moveTo>
                <a:lnTo>
                  <a:pt x="341623" y="0"/>
                </a:lnTo>
                <a:cubicBezTo>
                  <a:pt x="354527" y="0"/>
                  <a:pt x="364988" y="10640"/>
                  <a:pt x="364988" y="23555"/>
                </a:cubicBezTo>
                <a:lnTo>
                  <a:pt x="364988" y="32217"/>
                </a:lnTo>
                <a:cubicBezTo>
                  <a:pt x="364988" y="87450"/>
                  <a:pt x="409760" y="132233"/>
                  <a:pt x="464982" y="132233"/>
                </a:cubicBezTo>
                <a:lnTo>
                  <a:pt x="1187807" y="132233"/>
                </a:lnTo>
                <a:cubicBezTo>
                  <a:pt x="1243039" y="132233"/>
                  <a:pt x="1287800" y="87460"/>
                  <a:pt x="1287800" y="32217"/>
                </a:cubicBezTo>
                <a:lnTo>
                  <a:pt x="1287800" y="23555"/>
                </a:lnTo>
                <a:cubicBezTo>
                  <a:pt x="1287800" y="10651"/>
                  <a:pt x="1298261" y="0"/>
                  <a:pt x="1311165" y="0"/>
                </a:cubicBezTo>
                <a:lnTo>
                  <a:pt x="1479940" y="0"/>
                </a:lnTo>
                <a:cubicBezTo>
                  <a:pt x="1575396" y="0"/>
                  <a:pt x="1652788" y="77211"/>
                  <a:pt x="1652788" y="172689"/>
                </a:cubicBezTo>
                <a:lnTo>
                  <a:pt x="1652788" y="3408541"/>
                </a:lnTo>
                <a:lnTo>
                  <a:pt x="1652809" y="3408541"/>
                </a:lnTo>
                <a:cubicBezTo>
                  <a:pt x="1652809" y="3504018"/>
                  <a:pt x="1575429" y="3581230"/>
                  <a:pt x="1479961" y="3581230"/>
                </a:cubicBezTo>
                <a:lnTo>
                  <a:pt x="172848" y="3581230"/>
                </a:lnTo>
                <a:cubicBezTo>
                  <a:pt x="77391" y="3581230"/>
                  <a:pt x="0" y="3504018"/>
                  <a:pt x="0" y="3408541"/>
                </a:cubicBezTo>
                <a:lnTo>
                  <a:pt x="0" y="172689"/>
                </a:lnTo>
                <a:cubicBezTo>
                  <a:pt x="0" y="77211"/>
                  <a:pt x="77381" y="0"/>
                  <a:pt x="17284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592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>
          <p15:clr>
            <a:srgbClr val="F26B43"/>
          </p15:clr>
        </p15:guide>
        <p15:guide id="7" pos="4829">
          <p15:clr>
            <a:srgbClr val="F26B43"/>
          </p15:clr>
        </p15:guide>
        <p15:guide id="8" pos="4974">
          <p15:clr>
            <a:srgbClr val="F26B43"/>
          </p15:clr>
        </p15:guide>
        <p15:guide id="9" pos="2933">
          <p15:clr>
            <a:srgbClr val="F26B43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Handy + Infobox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260350"/>
            <a:ext cx="4087813" cy="12573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4087813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4087813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D9BBE74-C904-79BB-E4F0-A17D831DB1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569911"/>
            <a:ext cx="2903757" cy="5680749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4799" t="-3140" r="-15563" b="-5588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E00ABC5A-3C81-B1A5-007D-52BE539F082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1802" y="745725"/>
            <a:ext cx="2454896" cy="5319155"/>
          </a:xfrm>
          <a:custGeom>
            <a:avLst/>
            <a:gdLst>
              <a:gd name="connsiteX0" fmla="*/ 172848 w 1652809"/>
              <a:gd name="connsiteY0" fmla="*/ 0 h 3581230"/>
              <a:gd name="connsiteX1" fmla="*/ 341623 w 1652809"/>
              <a:gd name="connsiteY1" fmla="*/ 0 h 3581230"/>
              <a:gd name="connsiteX2" fmla="*/ 364988 w 1652809"/>
              <a:gd name="connsiteY2" fmla="*/ 23555 h 3581230"/>
              <a:gd name="connsiteX3" fmla="*/ 364988 w 1652809"/>
              <a:gd name="connsiteY3" fmla="*/ 32217 h 3581230"/>
              <a:gd name="connsiteX4" fmla="*/ 464982 w 1652809"/>
              <a:gd name="connsiteY4" fmla="*/ 132233 h 3581230"/>
              <a:gd name="connsiteX5" fmla="*/ 1187807 w 1652809"/>
              <a:gd name="connsiteY5" fmla="*/ 132233 h 3581230"/>
              <a:gd name="connsiteX6" fmla="*/ 1287800 w 1652809"/>
              <a:gd name="connsiteY6" fmla="*/ 32217 h 3581230"/>
              <a:gd name="connsiteX7" fmla="*/ 1287800 w 1652809"/>
              <a:gd name="connsiteY7" fmla="*/ 23555 h 3581230"/>
              <a:gd name="connsiteX8" fmla="*/ 1311165 w 1652809"/>
              <a:gd name="connsiteY8" fmla="*/ 0 h 3581230"/>
              <a:gd name="connsiteX9" fmla="*/ 1479940 w 1652809"/>
              <a:gd name="connsiteY9" fmla="*/ 0 h 3581230"/>
              <a:gd name="connsiteX10" fmla="*/ 1652788 w 1652809"/>
              <a:gd name="connsiteY10" fmla="*/ 172689 h 3581230"/>
              <a:gd name="connsiteX11" fmla="*/ 1652788 w 1652809"/>
              <a:gd name="connsiteY11" fmla="*/ 3408541 h 3581230"/>
              <a:gd name="connsiteX12" fmla="*/ 1652809 w 1652809"/>
              <a:gd name="connsiteY12" fmla="*/ 3408541 h 3581230"/>
              <a:gd name="connsiteX13" fmla="*/ 1479961 w 1652809"/>
              <a:gd name="connsiteY13" fmla="*/ 3581230 h 3581230"/>
              <a:gd name="connsiteX14" fmla="*/ 172848 w 1652809"/>
              <a:gd name="connsiteY14" fmla="*/ 3581230 h 3581230"/>
              <a:gd name="connsiteX15" fmla="*/ 0 w 1652809"/>
              <a:gd name="connsiteY15" fmla="*/ 3408541 h 3581230"/>
              <a:gd name="connsiteX16" fmla="*/ 0 w 1652809"/>
              <a:gd name="connsiteY16" fmla="*/ 172689 h 3581230"/>
              <a:gd name="connsiteX17" fmla="*/ 172848 w 1652809"/>
              <a:gd name="connsiteY17" fmla="*/ 0 h 358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52809" h="3581230">
                <a:moveTo>
                  <a:pt x="172848" y="0"/>
                </a:moveTo>
                <a:lnTo>
                  <a:pt x="341623" y="0"/>
                </a:lnTo>
                <a:cubicBezTo>
                  <a:pt x="354527" y="0"/>
                  <a:pt x="364988" y="10640"/>
                  <a:pt x="364988" y="23555"/>
                </a:cubicBezTo>
                <a:lnTo>
                  <a:pt x="364988" y="32217"/>
                </a:lnTo>
                <a:cubicBezTo>
                  <a:pt x="364988" y="87450"/>
                  <a:pt x="409760" y="132233"/>
                  <a:pt x="464982" y="132233"/>
                </a:cubicBezTo>
                <a:lnTo>
                  <a:pt x="1187807" y="132233"/>
                </a:lnTo>
                <a:cubicBezTo>
                  <a:pt x="1243039" y="132233"/>
                  <a:pt x="1287800" y="87460"/>
                  <a:pt x="1287800" y="32217"/>
                </a:cubicBezTo>
                <a:lnTo>
                  <a:pt x="1287800" y="23555"/>
                </a:lnTo>
                <a:cubicBezTo>
                  <a:pt x="1287800" y="10651"/>
                  <a:pt x="1298261" y="0"/>
                  <a:pt x="1311165" y="0"/>
                </a:cubicBezTo>
                <a:lnTo>
                  <a:pt x="1479940" y="0"/>
                </a:lnTo>
                <a:cubicBezTo>
                  <a:pt x="1575396" y="0"/>
                  <a:pt x="1652788" y="77211"/>
                  <a:pt x="1652788" y="172689"/>
                </a:cubicBezTo>
                <a:lnTo>
                  <a:pt x="1652788" y="3408541"/>
                </a:lnTo>
                <a:lnTo>
                  <a:pt x="1652809" y="3408541"/>
                </a:lnTo>
                <a:cubicBezTo>
                  <a:pt x="1652809" y="3504018"/>
                  <a:pt x="1575429" y="3581230"/>
                  <a:pt x="1479961" y="3581230"/>
                </a:cubicBezTo>
                <a:lnTo>
                  <a:pt x="172848" y="3581230"/>
                </a:lnTo>
                <a:cubicBezTo>
                  <a:pt x="77391" y="3581230"/>
                  <a:pt x="0" y="3504018"/>
                  <a:pt x="0" y="3408541"/>
                </a:cubicBezTo>
                <a:lnTo>
                  <a:pt x="0" y="172689"/>
                </a:lnTo>
                <a:cubicBezTo>
                  <a:pt x="0" y="77211"/>
                  <a:pt x="77381" y="0"/>
                  <a:pt x="17284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16A4CC6-5DDA-CB6D-4B25-89CEA9F774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29246" y="3062901"/>
            <a:ext cx="2467287" cy="2467287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982186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>
          <p15:clr>
            <a:srgbClr val="F26B43"/>
          </p15:clr>
        </p15:guide>
        <p15:guide id="7" pos="4829">
          <p15:clr>
            <a:srgbClr val="F26B43"/>
          </p15:clr>
        </p15:guide>
        <p15:guide id="8" pos="4974">
          <p15:clr>
            <a:srgbClr val="F26B43"/>
          </p15:clr>
        </p15:guide>
        <p15:guide id="9" pos="2933">
          <p15:clr>
            <a:srgbClr val="F26B43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t + Infobox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260350"/>
            <a:ext cx="4087813" cy="12573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4087813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1B729-F71B-4A56-514B-70A9CDB6FC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4087813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D9BBE74-C904-79BB-E4F0-A17D831DB1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56138" y="1002366"/>
            <a:ext cx="6395414" cy="4548464"/>
          </a:xfrm>
          <a:blipFill>
            <a:blip r:embed="rId2"/>
            <a:srcRect/>
            <a:stretch>
              <a:fillRect l="89" r="89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FA41902-6A86-B525-F0A6-B0C8997675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03403" y="1350264"/>
            <a:ext cx="5632512" cy="3837044"/>
          </a:xfrm>
          <a:custGeom>
            <a:avLst/>
            <a:gdLst>
              <a:gd name="connsiteX0" fmla="*/ 86844 w 4796102"/>
              <a:gd name="connsiteY0" fmla="*/ 0 h 3267255"/>
              <a:gd name="connsiteX1" fmla="*/ 4709258 w 4796102"/>
              <a:gd name="connsiteY1" fmla="*/ 0 h 3267255"/>
              <a:gd name="connsiteX2" fmla="*/ 4796102 w 4796102"/>
              <a:gd name="connsiteY2" fmla="*/ 86844 h 3267255"/>
              <a:gd name="connsiteX3" fmla="*/ 4796102 w 4796102"/>
              <a:gd name="connsiteY3" fmla="*/ 3180411 h 3267255"/>
              <a:gd name="connsiteX4" fmla="*/ 4709258 w 4796102"/>
              <a:gd name="connsiteY4" fmla="*/ 3267255 h 3267255"/>
              <a:gd name="connsiteX5" fmla="*/ 86844 w 4796102"/>
              <a:gd name="connsiteY5" fmla="*/ 3267255 h 3267255"/>
              <a:gd name="connsiteX6" fmla="*/ 0 w 4796102"/>
              <a:gd name="connsiteY6" fmla="*/ 3180411 h 3267255"/>
              <a:gd name="connsiteX7" fmla="*/ 0 w 4796102"/>
              <a:gd name="connsiteY7" fmla="*/ 86844 h 3267255"/>
              <a:gd name="connsiteX8" fmla="*/ 86844 w 4796102"/>
              <a:gd name="connsiteY8" fmla="*/ 0 h 32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6102" h="3267255">
                <a:moveTo>
                  <a:pt x="86844" y="0"/>
                </a:moveTo>
                <a:lnTo>
                  <a:pt x="4709258" y="0"/>
                </a:lnTo>
                <a:cubicBezTo>
                  <a:pt x="4757221" y="0"/>
                  <a:pt x="4796102" y="38881"/>
                  <a:pt x="4796102" y="86844"/>
                </a:cubicBezTo>
                <a:lnTo>
                  <a:pt x="4796102" y="3180411"/>
                </a:lnTo>
                <a:cubicBezTo>
                  <a:pt x="4796102" y="3228374"/>
                  <a:pt x="4757221" y="3267255"/>
                  <a:pt x="4709258" y="3267255"/>
                </a:cubicBezTo>
                <a:lnTo>
                  <a:pt x="86844" y="3267255"/>
                </a:lnTo>
                <a:cubicBezTo>
                  <a:pt x="38881" y="3267255"/>
                  <a:pt x="0" y="3228374"/>
                  <a:pt x="0" y="3180411"/>
                </a:cubicBezTo>
                <a:lnTo>
                  <a:pt x="0" y="86844"/>
                </a:lnTo>
                <a:cubicBezTo>
                  <a:pt x="0" y="38881"/>
                  <a:pt x="38881" y="0"/>
                  <a:pt x="868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E2F4BA15-BF6D-366C-B6E2-B35C398103C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13689" y="3522678"/>
            <a:ext cx="2467287" cy="2467287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84208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>
          <p15:clr>
            <a:srgbClr val="F26B43"/>
          </p15:clr>
        </p15:guide>
        <p15:guide id="7" pos="4829">
          <p15:clr>
            <a:srgbClr val="F26B43"/>
          </p15:clr>
        </p15:guide>
        <p15:guide id="8" pos="4974">
          <p15:clr>
            <a:srgbClr val="F26B43"/>
          </p15:clr>
        </p15:guide>
        <p15:guide id="9" pos="2933">
          <p15:clr>
            <a:srgbClr val="F26B43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able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4" y="260350"/>
            <a:ext cx="11055351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D9BBE74-C904-79BB-E4F0-A17D831DB1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54354" y="1557618"/>
            <a:ext cx="6395414" cy="4548464"/>
          </a:xfrm>
          <a:blipFill>
            <a:blip r:embed="rId2"/>
            <a:srcRect/>
            <a:stretch>
              <a:fillRect l="89" r="89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FA41902-6A86-B525-F0A6-B0C8997675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1619" y="1905516"/>
            <a:ext cx="5632512" cy="3837044"/>
          </a:xfrm>
          <a:custGeom>
            <a:avLst/>
            <a:gdLst>
              <a:gd name="connsiteX0" fmla="*/ 86844 w 4796102"/>
              <a:gd name="connsiteY0" fmla="*/ 0 h 3267255"/>
              <a:gd name="connsiteX1" fmla="*/ 4709258 w 4796102"/>
              <a:gd name="connsiteY1" fmla="*/ 0 h 3267255"/>
              <a:gd name="connsiteX2" fmla="*/ 4796102 w 4796102"/>
              <a:gd name="connsiteY2" fmla="*/ 86844 h 3267255"/>
              <a:gd name="connsiteX3" fmla="*/ 4796102 w 4796102"/>
              <a:gd name="connsiteY3" fmla="*/ 3180411 h 3267255"/>
              <a:gd name="connsiteX4" fmla="*/ 4709258 w 4796102"/>
              <a:gd name="connsiteY4" fmla="*/ 3267255 h 3267255"/>
              <a:gd name="connsiteX5" fmla="*/ 86844 w 4796102"/>
              <a:gd name="connsiteY5" fmla="*/ 3267255 h 3267255"/>
              <a:gd name="connsiteX6" fmla="*/ 0 w 4796102"/>
              <a:gd name="connsiteY6" fmla="*/ 3180411 h 3267255"/>
              <a:gd name="connsiteX7" fmla="*/ 0 w 4796102"/>
              <a:gd name="connsiteY7" fmla="*/ 86844 h 3267255"/>
              <a:gd name="connsiteX8" fmla="*/ 86844 w 4796102"/>
              <a:gd name="connsiteY8" fmla="*/ 0 h 32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6102" h="3267255">
                <a:moveTo>
                  <a:pt x="86844" y="0"/>
                </a:moveTo>
                <a:lnTo>
                  <a:pt x="4709258" y="0"/>
                </a:lnTo>
                <a:cubicBezTo>
                  <a:pt x="4757221" y="0"/>
                  <a:pt x="4796102" y="38881"/>
                  <a:pt x="4796102" y="86844"/>
                </a:cubicBezTo>
                <a:lnTo>
                  <a:pt x="4796102" y="3180411"/>
                </a:lnTo>
                <a:cubicBezTo>
                  <a:pt x="4796102" y="3228374"/>
                  <a:pt x="4757221" y="3267255"/>
                  <a:pt x="4709258" y="3267255"/>
                </a:cubicBezTo>
                <a:lnTo>
                  <a:pt x="86844" y="3267255"/>
                </a:lnTo>
                <a:cubicBezTo>
                  <a:pt x="38881" y="3267255"/>
                  <a:pt x="0" y="3228374"/>
                  <a:pt x="0" y="3180411"/>
                </a:cubicBezTo>
                <a:lnTo>
                  <a:pt x="0" y="86844"/>
                </a:lnTo>
                <a:cubicBezTo>
                  <a:pt x="0" y="38881"/>
                  <a:pt x="38881" y="0"/>
                  <a:pt x="868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1761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>
          <p15:clr>
            <a:srgbClr val="F26B43"/>
          </p15:clr>
        </p15:guide>
        <p15:guide id="7" pos="4829">
          <p15:clr>
            <a:srgbClr val="F26B43"/>
          </p15:clr>
        </p15:guide>
        <p15:guide id="8" pos="4974">
          <p15:clr>
            <a:srgbClr val="F26B43"/>
          </p15:clr>
        </p15:guide>
        <p15:guide id="9" pos="2933">
          <p15:clr>
            <a:srgbClr val="F26B43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Hand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4" y="260350"/>
            <a:ext cx="11055351" cy="1257300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E308CC1-D48D-6120-DB7E-EB6FA53E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FC59B96-F4A1-2676-A9B3-8A9CDD1D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Bildplatzhalter 9">
            <a:extLst>
              <a:ext uri="{FF2B5EF4-FFF2-40B4-BE49-F238E27FC236}">
                <a16:creationId xmlns:a16="http://schemas.microsoft.com/office/drawing/2014/main" id="{D756ADC2-2144-1858-8DF3-666523486CF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68494" y="1267070"/>
            <a:ext cx="2406949" cy="4708821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4799" t="-3140" r="-15563" b="-5588"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5" name="Bildplatzhalter 18">
            <a:extLst>
              <a:ext uri="{FF2B5EF4-FFF2-40B4-BE49-F238E27FC236}">
                <a16:creationId xmlns:a16="http://schemas.microsoft.com/office/drawing/2014/main" id="{FF21A20D-7557-20EA-E14F-97FF913DD07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56020" y="1415624"/>
            <a:ext cx="2034885" cy="4409095"/>
          </a:xfrm>
          <a:custGeom>
            <a:avLst/>
            <a:gdLst>
              <a:gd name="connsiteX0" fmla="*/ 172848 w 1652809"/>
              <a:gd name="connsiteY0" fmla="*/ 0 h 3581230"/>
              <a:gd name="connsiteX1" fmla="*/ 341623 w 1652809"/>
              <a:gd name="connsiteY1" fmla="*/ 0 h 3581230"/>
              <a:gd name="connsiteX2" fmla="*/ 364988 w 1652809"/>
              <a:gd name="connsiteY2" fmla="*/ 23555 h 3581230"/>
              <a:gd name="connsiteX3" fmla="*/ 364988 w 1652809"/>
              <a:gd name="connsiteY3" fmla="*/ 32217 h 3581230"/>
              <a:gd name="connsiteX4" fmla="*/ 464982 w 1652809"/>
              <a:gd name="connsiteY4" fmla="*/ 132233 h 3581230"/>
              <a:gd name="connsiteX5" fmla="*/ 1187807 w 1652809"/>
              <a:gd name="connsiteY5" fmla="*/ 132233 h 3581230"/>
              <a:gd name="connsiteX6" fmla="*/ 1287800 w 1652809"/>
              <a:gd name="connsiteY6" fmla="*/ 32217 h 3581230"/>
              <a:gd name="connsiteX7" fmla="*/ 1287800 w 1652809"/>
              <a:gd name="connsiteY7" fmla="*/ 23555 h 3581230"/>
              <a:gd name="connsiteX8" fmla="*/ 1311165 w 1652809"/>
              <a:gd name="connsiteY8" fmla="*/ 0 h 3581230"/>
              <a:gd name="connsiteX9" fmla="*/ 1479940 w 1652809"/>
              <a:gd name="connsiteY9" fmla="*/ 0 h 3581230"/>
              <a:gd name="connsiteX10" fmla="*/ 1652788 w 1652809"/>
              <a:gd name="connsiteY10" fmla="*/ 172689 h 3581230"/>
              <a:gd name="connsiteX11" fmla="*/ 1652788 w 1652809"/>
              <a:gd name="connsiteY11" fmla="*/ 3408541 h 3581230"/>
              <a:gd name="connsiteX12" fmla="*/ 1652809 w 1652809"/>
              <a:gd name="connsiteY12" fmla="*/ 3408541 h 3581230"/>
              <a:gd name="connsiteX13" fmla="*/ 1479961 w 1652809"/>
              <a:gd name="connsiteY13" fmla="*/ 3581230 h 3581230"/>
              <a:gd name="connsiteX14" fmla="*/ 172848 w 1652809"/>
              <a:gd name="connsiteY14" fmla="*/ 3581230 h 3581230"/>
              <a:gd name="connsiteX15" fmla="*/ 0 w 1652809"/>
              <a:gd name="connsiteY15" fmla="*/ 3408541 h 3581230"/>
              <a:gd name="connsiteX16" fmla="*/ 0 w 1652809"/>
              <a:gd name="connsiteY16" fmla="*/ 172689 h 3581230"/>
              <a:gd name="connsiteX17" fmla="*/ 172848 w 1652809"/>
              <a:gd name="connsiteY17" fmla="*/ 0 h 358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52809" h="3581230">
                <a:moveTo>
                  <a:pt x="172848" y="0"/>
                </a:moveTo>
                <a:lnTo>
                  <a:pt x="341623" y="0"/>
                </a:lnTo>
                <a:cubicBezTo>
                  <a:pt x="354527" y="0"/>
                  <a:pt x="364988" y="10640"/>
                  <a:pt x="364988" y="23555"/>
                </a:cubicBezTo>
                <a:lnTo>
                  <a:pt x="364988" y="32217"/>
                </a:lnTo>
                <a:cubicBezTo>
                  <a:pt x="364988" y="87450"/>
                  <a:pt x="409760" y="132233"/>
                  <a:pt x="464982" y="132233"/>
                </a:cubicBezTo>
                <a:lnTo>
                  <a:pt x="1187807" y="132233"/>
                </a:lnTo>
                <a:cubicBezTo>
                  <a:pt x="1243039" y="132233"/>
                  <a:pt x="1287800" y="87460"/>
                  <a:pt x="1287800" y="32217"/>
                </a:cubicBezTo>
                <a:lnTo>
                  <a:pt x="1287800" y="23555"/>
                </a:lnTo>
                <a:cubicBezTo>
                  <a:pt x="1287800" y="10651"/>
                  <a:pt x="1298261" y="0"/>
                  <a:pt x="1311165" y="0"/>
                </a:cubicBezTo>
                <a:lnTo>
                  <a:pt x="1479940" y="0"/>
                </a:lnTo>
                <a:cubicBezTo>
                  <a:pt x="1575396" y="0"/>
                  <a:pt x="1652788" y="77211"/>
                  <a:pt x="1652788" y="172689"/>
                </a:cubicBezTo>
                <a:lnTo>
                  <a:pt x="1652788" y="3408541"/>
                </a:lnTo>
                <a:lnTo>
                  <a:pt x="1652809" y="3408541"/>
                </a:lnTo>
                <a:cubicBezTo>
                  <a:pt x="1652809" y="3504018"/>
                  <a:pt x="1575429" y="3581230"/>
                  <a:pt x="1479961" y="3581230"/>
                </a:cubicBezTo>
                <a:lnTo>
                  <a:pt x="172848" y="3581230"/>
                </a:lnTo>
                <a:cubicBezTo>
                  <a:pt x="77391" y="3581230"/>
                  <a:pt x="0" y="3504018"/>
                  <a:pt x="0" y="3408541"/>
                </a:cubicBezTo>
                <a:lnTo>
                  <a:pt x="0" y="172689"/>
                </a:lnTo>
                <a:cubicBezTo>
                  <a:pt x="0" y="77211"/>
                  <a:pt x="77381" y="0"/>
                  <a:pt x="17284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16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595">
          <p15:clr>
            <a:srgbClr val="F26B43"/>
          </p15:clr>
        </p15:guide>
        <p15:guide id="7" pos="4829">
          <p15:clr>
            <a:srgbClr val="F26B43"/>
          </p15:clr>
        </p15:guide>
        <p15:guide id="8" pos="4974">
          <p15:clr>
            <a:srgbClr val="F26B43"/>
          </p15:clr>
        </p15:guide>
        <p15:guide id="9" pos="2933">
          <p15:clr>
            <a:srgbClr val="F26B43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vollflächi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31D01AB-3187-372B-9602-5A9505A2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0628" y="6369749"/>
            <a:ext cx="9160352" cy="15358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5B1A005-6D79-8ACE-0DBA-70F1E6E1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8879" y="6367367"/>
            <a:ext cx="633412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16181C2-E35B-76AB-3F50-C691D3F852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0756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11055350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1 / 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</p:spTree>
    <p:extLst>
      <p:ext uri="{BB962C8B-B14F-4D97-AF65-F5344CB8AC3E}">
        <p14:creationId xmlns:p14="http://schemas.microsoft.com/office/powerpoint/2010/main" val="4076732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B8E87-67F3-F8DE-BC20-AE48BE60A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60350"/>
            <a:ext cx="11055350" cy="978229"/>
          </a:xfrm>
        </p:spPr>
        <p:txBody>
          <a:bodyPr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2E1F81-A4C5-AC41-3054-8F7AE9A9F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610870-2175-CDD4-E371-70110B2CE1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552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8743763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  <p:sp>
        <p:nvSpPr>
          <p:cNvPr id="4" name="Textplatzhalter 33">
            <a:extLst>
              <a:ext uri="{FF2B5EF4-FFF2-40B4-BE49-F238E27FC236}">
                <a16:creationId xmlns:a16="http://schemas.microsoft.com/office/drawing/2014/main" id="{19BEFF19-7D13-8F9C-EB71-C864E3BE68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16000" y="3429000"/>
            <a:ext cx="4302000" cy="2088000"/>
          </a:xfrm>
        </p:spPr>
        <p:txBody>
          <a:bodyPr>
            <a:noAutofit/>
          </a:bodyPr>
          <a:lstStyle>
            <a:lvl1pPr algn="r">
              <a:lnSpc>
                <a:spcPct val="90000"/>
              </a:lnSpc>
              <a:defRPr sz="160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20931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11055350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1 / 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</p:spTree>
    <p:extLst>
      <p:ext uri="{BB962C8B-B14F-4D97-AF65-F5344CB8AC3E}">
        <p14:creationId xmlns:p14="http://schemas.microsoft.com/office/powerpoint/2010/main" val="180098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8743763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  <p:sp>
        <p:nvSpPr>
          <p:cNvPr id="3" name="Textplatzhalter 33">
            <a:extLst>
              <a:ext uri="{FF2B5EF4-FFF2-40B4-BE49-F238E27FC236}">
                <a16:creationId xmlns:a16="http://schemas.microsoft.com/office/drawing/2014/main" id="{854BAAAD-F549-84B5-A3EC-FF353E1A43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16000" y="3429000"/>
            <a:ext cx="4302000" cy="2088000"/>
          </a:xfrm>
        </p:spPr>
        <p:txBody>
          <a:bodyPr>
            <a:noAutofit/>
          </a:bodyPr>
          <a:lstStyle>
            <a:lvl1pPr algn="r">
              <a:lnSpc>
                <a:spcPct val="90000"/>
              </a:lnSpc>
              <a:defRPr sz="16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88995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C1E3DD1F-49D3-2061-9788-A92348FE4B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11055350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1 / 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</p:spTree>
    <p:extLst>
      <p:ext uri="{BB962C8B-B14F-4D97-AF65-F5344CB8AC3E}">
        <p14:creationId xmlns:p14="http://schemas.microsoft.com/office/powerpoint/2010/main" val="1318322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0">
            <a:extLst>
              <a:ext uri="{FF2B5EF4-FFF2-40B4-BE49-F238E27FC236}">
                <a16:creationId xmlns:a16="http://schemas.microsoft.com/office/drawing/2014/main" id="{4ED23872-2A25-5A34-D188-D504B2EFB5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E578E4-7D26-4CFA-DA6B-9FBA5AEA7A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808162"/>
            <a:ext cx="8743763" cy="4364837"/>
          </a:xfrm>
        </p:spPr>
        <p:txBody>
          <a:bodyPr anchor="t">
            <a:noAutofit/>
          </a:bodyPr>
          <a:lstStyle>
            <a:lvl1pPr algn="l">
              <a:lnSpc>
                <a:spcPts val="6300"/>
              </a:lnSpc>
              <a:defRPr lang="de-DE" sz="58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Hier steht das </a:t>
            </a:r>
            <a:br>
              <a:rPr lang="de-DE" dirty="0"/>
            </a:br>
            <a:r>
              <a:rPr lang="de-DE" dirty="0"/>
              <a:t>Thema des Kapitels</a:t>
            </a:r>
          </a:p>
        </p:txBody>
      </p:sp>
      <p:sp>
        <p:nvSpPr>
          <p:cNvPr id="5" name="Textplatzhalter 33">
            <a:extLst>
              <a:ext uri="{FF2B5EF4-FFF2-40B4-BE49-F238E27FC236}">
                <a16:creationId xmlns:a16="http://schemas.microsoft.com/office/drawing/2014/main" id="{3DD8A03F-CD66-C74C-25C4-910B6729CF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16000" y="3429000"/>
            <a:ext cx="4302000" cy="2088000"/>
          </a:xfrm>
        </p:spPr>
        <p:txBody>
          <a:bodyPr>
            <a:noAutofit/>
          </a:bodyPr>
          <a:lstStyle>
            <a:lvl1pPr algn="r">
              <a:lnSpc>
                <a:spcPct val="90000"/>
              </a:lnSpc>
              <a:defRPr sz="16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3863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spaltiges Review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EE83A31A-E339-7D93-D9F7-2C157BADC0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8325" y="569914"/>
            <a:ext cx="2600177" cy="1578702"/>
          </a:xfr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D3CFC929-B8EB-BCF5-2956-98F93CB927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86286" y="569914"/>
            <a:ext cx="2600177" cy="1578702"/>
          </a:xfr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5" name="Bildplatzhalter 12">
            <a:extLst>
              <a:ext uri="{FF2B5EF4-FFF2-40B4-BE49-F238E27FC236}">
                <a16:creationId xmlns:a16="http://schemas.microsoft.com/office/drawing/2014/main" id="{4D26F3B3-2E67-8D04-BD95-FEF6C51CAA2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4185" y="569914"/>
            <a:ext cx="2600177" cy="1578702"/>
          </a:xfr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8" name="Bildplatzhalter 12">
            <a:extLst>
              <a:ext uri="{FF2B5EF4-FFF2-40B4-BE49-F238E27FC236}">
                <a16:creationId xmlns:a16="http://schemas.microsoft.com/office/drawing/2014/main" id="{D200F033-3C80-A30D-DB03-E3AF16C7EF1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20175" y="569914"/>
            <a:ext cx="2600177" cy="1578702"/>
          </a:xfr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C3FA9B8-66CD-9F50-E8BE-A15A98F60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325" y="2148616"/>
            <a:ext cx="2600177" cy="3067518"/>
          </a:xfrm>
          <a:solidFill>
            <a:schemeClr val="accent3"/>
          </a:solidFill>
        </p:spPr>
        <p:txBody>
          <a:bodyPr lIns="144000" tIns="216000" rIns="144000" bIns="216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10F6226A-8A67-0D9B-4241-123B5D8CD4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6286" y="2148616"/>
            <a:ext cx="2600177" cy="3067518"/>
          </a:xfrm>
          <a:solidFill>
            <a:schemeClr val="accent3"/>
          </a:solidFill>
        </p:spPr>
        <p:txBody>
          <a:bodyPr lIns="144000" tIns="216000" rIns="144000" bIns="216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732D6CF1-0297-AC43-0E72-E78D14EA4F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185" y="2148616"/>
            <a:ext cx="2600177" cy="3067518"/>
          </a:xfrm>
          <a:solidFill>
            <a:schemeClr val="accent3"/>
          </a:solidFill>
        </p:spPr>
        <p:txBody>
          <a:bodyPr lIns="144000" tIns="216000" rIns="144000" bIns="216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66C9A492-1751-2091-D06B-F924C65F9D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20175" y="2148616"/>
            <a:ext cx="2600177" cy="3067518"/>
          </a:xfrm>
          <a:solidFill>
            <a:schemeClr val="accent3"/>
          </a:solidFill>
        </p:spPr>
        <p:txBody>
          <a:bodyPr lIns="144000" tIns="216000" rIns="144000" bIns="216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222AE954-0187-0E65-D2DB-1547DBF78EB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8325" y="5216133"/>
            <a:ext cx="2600177" cy="710797"/>
          </a:xfrm>
          <a:solidFill>
            <a:schemeClr val="accent2"/>
          </a:solidFill>
        </p:spPr>
        <p:txBody>
          <a:bodyPr lIns="144000" tIns="216000" rIns="144000" bIns="216000" anchor="ctr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de-DE" dirty="0"/>
              <a:t>Stichwort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02792FD1-093B-1CE7-5CCA-5BECE3762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6286" y="5216133"/>
            <a:ext cx="2600177" cy="710797"/>
          </a:xfrm>
          <a:solidFill>
            <a:schemeClr val="accent2"/>
          </a:solidFill>
        </p:spPr>
        <p:txBody>
          <a:bodyPr lIns="144000" tIns="216000" rIns="144000" bIns="216000" anchor="ctr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de-DE" dirty="0"/>
              <a:t>Stichwort</a:t>
            </a:r>
          </a:p>
        </p:txBody>
      </p:sp>
      <p:sp>
        <p:nvSpPr>
          <p:cNvPr id="22" name="Textplatzhalter 15">
            <a:extLst>
              <a:ext uri="{FF2B5EF4-FFF2-40B4-BE49-F238E27FC236}">
                <a16:creationId xmlns:a16="http://schemas.microsoft.com/office/drawing/2014/main" id="{4CDD859D-DC5A-9CD6-BC41-8B88574A63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4185" y="5216133"/>
            <a:ext cx="2600177" cy="710797"/>
          </a:xfrm>
          <a:solidFill>
            <a:schemeClr val="accent2"/>
          </a:solidFill>
        </p:spPr>
        <p:txBody>
          <a:bodyPr lIns="144000" tIns="216000" rIns="144000" bIns="216000" anchor="ctr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de-DE" dirty="0"/>
              <a:t>Stichwort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1C74BAAA-A8E2-2A5D-8602-E70BE12EE3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0175" y="5216133"/>
            <a:ext cx="2600177" cy="710797"/>
          </a:xfrm>
          <a:solidFill>
            <a:schemeClr val="accent2"/>
          </a:solidFill>
        </p:spPr>
        <p:txBody>
          <a:bodyPr lIns="144000" tIns="216000" rIns="144000" bIns="216000" anchor="ctr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de-DE" dirty="0"/>
              <a:t>Stichwort</a:t>
            </a: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52429632-D75F-9613-67E2-5CD2AC12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25" name="Fußzeilenplatzhalter 2">
            <a:extLst>
              <a:ext uri="{FF2B5EF4-FFF2-40B4-BE49-F238E27FC236}">
                <a16:creationId xmlns:a16="http://schemas.microsoft.com/office/drawing/2014/main" id="{7C74C983-F113-66E4-1D85-6021D78C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5534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1997">
          <p15:clr>
            <a:srgbClr val="F26B43"/>
          </p15:clr>
        </p15:guide>
        <p15:guide id="15" pos="2133">
          <p15:clr>
            <a:srgbClr val="F26B43"/>
          </p15:clr>
        </p15:guide>
        <p15:guide id="16" pos="5546">
          <p15:clr>
            <a:srgbClr val="F26B43"/>
          </p15:clr>
        </p15:guide>
        <p15:guide id="17" pos="3771">
          <p15:clr>
            <a:srgbClr val="F26B43"/>
          </p15:clr>
        </p15:guide>
        <p15:guide id="18" pos="3908">
          <p15:clr>
            <a:srgbClr val="F26B43"/>
          </p15:clr>
        </p15:guide>
        <p15:guide id="19" pos="5682">
          <p15:clr>
            <a:srgbClr val="F26B43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spaltiges Review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C3FA9B8-66CD-9F50-E8BE-A15A98F60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325" y="1808163"/>
            <a:ext cx="2600177" cy="4119561"/>
          </a:xfrm>
          <a:solidFill>
            <a:schemeClr val="accent3"/>
          </a:solidFill>
        </p:spPr>
        <p:txBody>
          <a:bodyPr lIns="144000" tIns="684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10F6226A-8A67-0D9B-4241-123B5D8CD4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6286" y="1808163"/>
            <a:ext cx="2600177" cy="4119561"/>
          </a:xfrm>
          <a:solidFill>
            <a:schemeClr val="accent3"/>
          </a:solidFill>
        </p:spPr>
        <p:txBody>
          <a:bodyPr lIns="144000" tIns="684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732D6CF1-0297-AC43-0E72-E78D14EA4F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185" y="1808163"/>
            <a:ext cx="2600177" cy="4119561"/>
          </a:xfrm>
          <a:solidFill>
            <a:schemeClr val="accent3"/>
          </a:solidFill>
        </p:spPr>
        <p:txBody>
          <a:bodyPr lIns="144000" tIns="684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66C9A492-1751-2091-D06B-F924C65F9D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20175" y="1808163"/>
            <a:ext cx="2600177" cy="4119561"/>
          </a:xfrm>
          <a:solidFill>
            <a:schemeClr val="accent3"/>
          </a:solidFill>
        </p:spPr>
        <p:txBody>
          <a:bodyPr lIns="144000" tIns="684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52429632-D75F-9613-67E2-5CD2AC12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25" name="Fußzeilenplatzhalter 2">
            <a:extLst>
              <a:ext uri="{FF2B5EF4-FFF2-40B4-BE49-F238E27FC236}">
                <a16:creationId xmlns:a16="http://schemas.microsoft.com/office/drawing/2014/main" id="{7C74C983-F113-66E4-1D85-6021D78C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3F298773-E017-B45F-CEC2-3D930AE2B8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80199" y="1624310"/>
            <a:ext cx="576428" cy="576428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69122DF4-1EEA-BD51-D615-4D157B7C0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160" y="1624310"/>
            <a:ext cx="576428" cy="576428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976BEC3A-D349-A52B-1CD5-6A5F0A2F44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16121" y="1624310"/>
            <a:ext cx="576428" cy="576428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F2308DDD-9416-2D82-0A4C-89EDC0796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32049" y="1624310"/>
            <a:ext cx="576428" cy="576428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  <a:lvl2pPr>
              <a:defRPr sz="2200" b="0">
                <a:latin typeface="+mj-lt"/>
              </a:defRPr>
            </a:lvl2pPr>
            <a:lvl3pPr>
              <a:defRPr sz="2200" b="0">
                <a:latin typeface="+mj-lt"/>
              </a:defRPr>
            </a:lvl3pPr>
            <a:lvl4pPr>
              <a:defRPr sz="2200" b="0">
                <a:latin typeface="+mj-lt"/>
              </a:defRPr>
            </a:lvl4pPr>
            <a:lvl5pPr>
              <a:defRPr sz="2200" b="0">
                <a:latin typeface="+mj-lt"/>
              </a:defRPr>
            </a:lvl5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E4C464-4796-5106-F4CC-B626372A7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1257299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55135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1997">
          <p15:clr>
            <a:srgbClr val="F26B43"/>
          </p15:clr>
        </p15:guide>
        <p15:guide id="15" pos="2133">
          <p15:clr>
            <a:srgbClr val="F26B43"/>
          </p15:clr>
        </p15:guide>
        <p15:guide id="16" pos="5546">
          <p15:clr>
            <a:srgbClr val="F26B43"/>
          </p15:clr>
        </p15:guide>
        <p15:guide id="17" pos="3771">
          <p15:clr>
            <a:srgbClr val="F26B43"/>
          </p15:clr>
        </p15:guide>
        <p15:guide id="18" pos="3908">
          <p15:clr>
            <a:srgbClr val="F26B43"/>
          </p15:clr>
        </p15:guide>
        <p15:guide id="19" pos="5682">
          <p15:clr>
            <a:srgbClr val="F26B43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spaltiges Review-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C3FA9B8-66CD-9F50-E8BE-A15A98F60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325" y="1808163"/>
            <a:ext cx="2600177" cy="4119561"/>
          </a:xfrm>
          <a:solidFill>
            <a:schemeClr val="accent3"/>
          </a:solidFill>
        </p:spPr>
        <p:txBody>
          <a:bodyPr lIns="144000" tIns="1296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10F6226A-8A67-0D9B-4241-123B5D8CD4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6286" y="1808163"/>
            <a:ext cx="2600177" cy="4119561"/>
          </a:xfrm>
          <a:solidFill>
            <a:schemeClr val="accent3"/>
          </a:solidFill>
        </p:spPr>
        <p:txBody>
          <a:bodyPr lIns="144000" tIns="1296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732D6CF1-0297-AC43-0E72-E78D14EA4F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185" y="1808163"/>
            <a:ext cx="2600177" cy="4119561"/>
          </a:xfrm>
          <a:solidFill>
            <a:schemeClr val="accent3"/>
          </a:solidFill>
        </p:spPr>
        <p:txBody>
          <a:bodyPr lIns="144000" tIns="1296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66C9A492-1751-2091-D06B-F924C65F9D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20175" y="1808163"/>
            <a:ext cx="2600177" cy="4119561"/>
          </a:xfrm>
          <a:solidFill>
            <a:schemeClr val="accent3"/>
          </a:solidFill>
        </p:spPr>
        <p:txBody>
          <a:bodyPr lIns="144000" tIns="1296000" rIns="144000" bIns="216000"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52429632-D75F-9613-67E2-5CD2AC12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25" name="Fußzeilenplatzhalter 2">
            <a:extLst>
              <a:ext uri="{FF2B5EF4-FFF2-40B4-BE49-F238E27FC236}">
                <a16:creationId xmlns:a16="http://schemas.microsoft.com/office/drawing/2014/main" id="{7C74C983-F113-66E4-1D85-6021D78C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E4C464-4796-5106-F4CC-B626372A7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1257299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110672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1997">
          <p15:clr>
            <a:srgbClr val="F26B43"/>
          </p15:clr>
        </p15:guide>
        <p15:guide id="15" pos="2133">
          <p15:clr>
            <a:srgbClr val="F26B43"/>
          </p15:clr>
        </p15:guide>
        <p15:guide id="16" pos="5546">
          <p15:clr>
            <a:srgbClr val="F26B43"/>
          </p15:clr>
        </p15:guide>
        <p15:guide id="17" pos="3771">
          <p15:clr>
            <a:srgbClr val="F26B43"/>
          </p15:clr>
        </p15:guide>
        <p15:guide id="18" pos="3908">
          <p15:clr>
            <a:srgbClr val="F26B43"/>
          </p15:clr>
        </p15:guide>
        <p15:guide id="19" pos="5682">
          <p15:clr>
            <a:srgbClr val="F26B43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spaltiges Review-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C3FA9B8-66CD-9F50-E8BE-A15A98F60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325" y="1808163"/>
            <a:ext cx="2600177" cy="4119562"/>
          </a:xfrm>
          <a:solidFill>
            <a:schemeClr val="accent5"/>
          </a:solidFill>
        </p:spPr>
        <p:txBody>
          <a:bodyPr lIns="144000" tIns="216000" rIns="144000" bIns="216000"/>
          <a:lstStyle>
            <a:lvl1pPr>
              <a:spcAft>
                <a:spcPts val="2400"/>
              </a:spcAft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52429632-D75F-9613-67E2-5CD2AC12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97200"/>
            <a:ext cx="39353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t>‹Nr.›</a:t>
            </a:fld>
            <a:endParaRPr lang="de-DE"/>
          </a:p>
        </p:txBody>
      </p:sp>
      <p:sp>
        <p:nvSpPr>
          <p:cNvPr id="25" name="Fußzeilenplatzhalter 2">
            <a:extLst>
              <a:ext uri="{FF2B5EF4-FFF2-40B4-BE49-F238E27FC236}">
                <a16:creationId xmlns:a16="http://schemas.microsoft.com/office/drawing/2014/main" id="{7C74C983-F113-66E4-1D85-6021D78C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46089" y="6397200"/>
            <a:ext cx="9160352" cy="1535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070FD468-2AE8-350F-1299-CC9A402343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4550" y="1808163"/>
            <a:ext cx="2600177" cy="4119562"/>
          </a:xfrm>
          <a:solidFill>
            <a:schemeClr val="accent5"/>
          </a:solidFill>
        </p:spPr>
        <p:txBody>
          <a:bodyPr lIns="144000" tIns="216000" rIns="144000" bIns="216000"/>
          <a:lstStyle>
            <a:lvl1pPr>
              <a:spcAft>
                <a:spcPts val="2400"/>
              </a:spcAft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313AB8AC-EE3F-6EF3-66A7-32077AE83B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07275" y="1808163"/>
            <a:ext cx="2600177" cy="4119562"/>
          </a:xfrm>
          <a:solidFill>
            <a:schemeClr val="accent5"/>
          </a:solidFill>
        </p:spPr>
        <p:txBody>
          <a:bodyPr lIns="144000" tIns="216000" rIns="144000" bIns="216000"/>
          <a:lstStyle>
            <a:lvl1pPr>
              <a:spcAft>
                <a:spcPts val="2400"/>
              </a:spcAft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9C8B845B-5CAE-FD95-A0A2-D5621ABFDF0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20175" y="1808468"/>
            <a:ext cx="2600177" cy="4119562"/>
          </a:xfrm>
          <a:solidFill>
            <a:schemeClr val="accent5"/>
          </a:solidFill>
        </p:spPr>
        <p:txBody>
          <a:bodyPr lIns="144000" tIns="216000" rIns="144000" bIns="216000"/>
          <a:lstStyle>
            <a:lvl1pPr>
              <a:spcAft>
                <a:spcPts val="2400"/>
              </a:spcAft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605B042F-999B-F70A-E424-E4176CAED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260350"/>
            <a:ext cx="11055350" cy="1257299"/>
          </a:xfrm>
        </p:spPr>
        <p:txBody>
          <a:bodyPr/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3936696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1997">
          <p15:clr>
            <a:srgbClr val="F26B43"/>
          </p15:clr>
        </p15:guide>
        <p15:guide id="16" pos="5546">
          <p15:clr>
            <a:srgbClr val="F26B43"/>
          </p15:clr>
        </p15:guide>
        <p15:guide id="17" pos="3771">
          <p15:clr>
            <a:srgbClr val="F26B43"/>
          </p15:clr>
        </p15:guide>
        <p15:guide id="18" pos="3908">
          <p15:clr>
            <a:srgbClr val="F26B43"/>
          </p15:clr>
        </p15:guide>
        <p15:guide id="19" pos="5682">
          <p15:clr>
            <a:srgbClr val="F26B43"/>
          </p15:clr>
        </p15:guide>
        <p15:guide id="20" pos="2132">
          <p15:clr>
            <a:srgbClr val="F26B43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3">
            <a:extLst>
              <a:ext uri="{FF2B5EF4-FFF2-40B4-BE49-F238E27FC236}">
                <a16:creationId xmlns:a16="http://schemas.microsoft.com/office/drawing/2014/main" id="{736D6ED9-DDB6-A44C-1A3F-1224AAB4C6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CDCC94D2-52C9-FEDF-B841-2A5677FF6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6738" y="1808163"/>
            <a:ext cx="11056937" cy="3777462"/>
          </a:xfrm>
        </p:spPr>
        <p:txBody>
          <a:bodyPr/>
          <a:lstStyle>
            <a:lvl1pPr>
              <a:lnSpc>
                <a:spcPts val="6300"/>
              </a:lnSpc>
              <a:defRPr sz="5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84624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EC9C8-2189-847E-9F05-775C6495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ACB07-A981-5208-BA5B-1A8AF0B7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808163"/>
            <a:ext cx="11055350" cy="38995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F0B9F8-DBEE-12CD-7BC2-3125FD5B8F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Thema der Präsentation / Autor, Bereich / TT.MM.JJJJ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8C80E-F7A6-CDE9-A165-2CC3C3F364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A2778053-32A2-D6C9-24C1-7854294F39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325" y="6159600"/>
            <a:ext cx="11055350" cy="220061"/>
          </a:xfrm>
        </p:spPr>
        <p:txBody>
          <a:bodyPr anchor="t" anchorCtr="0"/>
          <a:lstStyle>
            <a:lvl1pPr>
              <a:lnSpc>
                <a:spcPct val="100000"/>
              </a:lnSpc>
              <a:defRPr sz="1000" b="0"/>
            </a:lvl1pPr>
          </a:lstStyle>
          <a:p>
            <a:pPr lvl="0"/>
            <a:r>
              <a:rPr lang="de-DE" dirty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421531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98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3">
            <a:extLst>
              <a:ext uri="{FF2B5EF4-FFF2-40B4-BE49-F238E27FC236}">
                <a16:creationId xmlns:a16="http://schemas.microsoft.com/office/drawing/2014/main" id="{736D6ED9-DDB6-A44C-1A3F-1224AAB4C6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285586 w 12192000"/>
              <a:gd name="connsiteY0" fmla="*/ 1266964 h 6858000"/>
              <a:gd name="connsiteX1" fmla="*/ 11295948 w 12192000"/>
              <a:gd name="connsiteY1" fmla="*/ 1267212 h 6858000"/>
              <a:gd name="connsiteX2" fmla="*/ 11295948 w 12192000"/>
              <a:gd name="connsiteY2" fmla="*/ 1276830 h 6858000"/>
              <a:gd name="connsiteX3" fmla="*/ 11283120 w 12192000"/>
              <a:gd name="connsiteY3" fmla="*/ 1283120 h 6858000"/>
              <a:gd name="connsiteX4" fmla="*/ 11273993 w 12192000"/>
              <a:gd name="connsiteY4" fmla="*/ 1274980 h 6858000"/>
              <a:gd name="connsiteX5" fmla="*/ 11285586 w 12192000"/>
              <a:gd name="connsiteY5" fmla="*/ 1266964 h 6858000"/>
              <a:gd name="connsiteX6" fmla="*/ 10842233 w 12192000"/>
              <a:gd name="connsiteY6" fmla="*/ 1254874 h 6858000"/>
              <a:gd name="connsiteX7" fmla="*/ 10857775 w 12192000"/>
              <a:gd name="connsiteY7" fmla="*/ 1254874 h 6858000"/>
              <a:gd name="connsiteX8" fmla="*/ 10871957 w 12192000"/>
              <a:gd name="connsiteY8" fmla="*/ 1267330 h 6858000"/>
              <a:gd name="connsiteX9" fmla="*/ 10856049 w 12192000"/>
              <a:gd name="connsiteY9" fmla="*/ 1280649 h 6858000"/>
              <a:gd name="connsiteX10" fmla="*/ 10842233 w 12192000"/>
              <a:gd name="connsiteY10" fmla="*/ 1280649 h 6858000"/>
              <a:gd name="connsiteX11" fmla="*/ 11204933 w 12192000"/>
              <a:gd name="connsiteY11" fmla="*/ 1254874 h 6858000"/>
              <a:gd name="connsiteX12" fmla="*/ 11220474 w 12192000"/>
              <a:gd name="connsiteY12" fmla="*/ 1254874 h 6858000"/>
              <a:gd name="connsiteX13" fmla="*/ 11234656 w 12192000"/>
              <a:gd name="connsiteY13" fmla="*/ 1267330 h 6858000"/>
              <a:gd name="connsiteX14" fmla="*/ 11218748 w 12192000"/>
              <a:gd name="connsiteY14" fmla="*/ 1280649 h 6858000"/>
              <a:gd name="connsiteX15" fmla="*/ 11204933 w 12192000"/>
              <a:gd name="connsiteY15" fmla="*/ 1280649 h 6858000"/>
              <a:gd name="connsiteX16" fmla="*/ 11586744 w 12192000"/>
              <a:gd name="connsiteY16" fmla="*/ 1240947 h 6858000"/>
              <a:gd name="connsiteX17" fmla="*/ 11598337 w 12192000"/>
              <a:gd name="connsiteY17" fmla="*/ 1244027 h 6858000"/>
              <a:gd name="connsiteX18" fmla="*/ 11598337 w 12192000"/>
              <a:gd name="connsiteY18" fmla="*/ 1274614 h 6858000"/>
              <a:gd name="connsiteX19" fmla="*/ 11586130 w 12192000"/>
              <a:gd name="connsiteY19" fmla="*/ 1280407 h 6858000"/>
              <a:gd name="connsiteX20" fmla="*/ 11577747 w 12192000"/>
              <a:gd name="connsiteY20" fmla="*/ 1277084 h 6858000"/>
              <a:gd name="connsiteX21" fmla="*/ 11574661 w 12192000"/>
              <a:gd name="connsiteY21" fmla="*/ 1260680 h 6858000"/>
              <a:gd name="connsiteX22" fmla="*/ 11578113 w 12192000"/>
              <a:gd name="connsiteY22" fmla="*/ 1244399 h 6858000"/>
              <a:gd name="connsiteX23" fmla="*/ 11586744 w 12192000"/>
              <a:gd name="connsiteY23" fmla="*/ 1240947 h 6858000"/>
              <a:gd name="connsiteX24" fmla="*/ 11078648 w 12192000"/>
              <a:gd name="connsiteY24" fmla="*/ 1240823 h 6858000"/>
              <a:gd name="connsiteX25" fmla="*/ 11087155 w 12192000"/>
              <a:gd name="connsiteY25" fmla="*/ 1244027 h 6858000"/>
              <a:gd name="connsiteX26" fmla="*/ 11090116 w 12192000"/>
              <a:gd name="connsiteY26" fmla="*/ 1256358 h 6858000"/>
              <a:gd name="connsiteX27" fmla="*/ 11066807 w 12192000"/>
              <a:gd name="connsiteY27" fmla="*/ 1256358 h 6858000"/>
              <a:gd name="connsiteX28" fmla="*/ 11070016 w 12192000"/>
              <a:gd name="connsiteY28" fmla="*/ 1244027 h 6858000"/>
              <a:gd name="connsiteX29" fmla="*/ 11078648 w 12192000"/>
              <a:gd name="connsiteY29" fmla="*/ 1240823 h 6858000"/>
              <a:gd name="connsiteX30" fmla="*/ 10924240 w 12192000"/>
              <a:gd name="connsiteY30" fmla="*/ 1240823 h 6858000"/>
              <a:gd name="connsiteX31" fmla="*/ 10932753 w 12192000"/>
              <a:gd name="connsiteY31" fmla="*/ 1244027 h 6858000"/>
              <a:gd name="connsiteX32" fmla="*/ 10935715 w 12192000"/>
              <a:gd name="connsiteY32" fmla="*/ 1256359 h 6858000"/>
              <a:gd name="connsiteX33" fmla="*/ 10912405 w 12192000"/>
              <a:gd name="connsiteY33" fmla="*/ 1256359 h 6858000"/>
              <a:gd name="connsiteX34" fmla="*/ 10915609 w 12192000"/>
              <a:gd name="connsiteY34" fmla="*/ 1244027 h 6858000"/>
              <a:gd name="connsiteX35" fmla="*/ 10924240 w 12192000"/>
              <a:gd name="connsiteY35" fmla="*/ 1240823 h 6858000"/>
              <a:gd name="connsiteX36" fmla="*/ 11454051 w 12192000"/>
              <a:gd name="connsiteY36" fmla="*/ 1230335 h 6858000"/>
              <a:gd name="connsiteX37" fmla="*/ 11454051 w 12192000"/>
              <a:gd name="connsiteY37" fmla="*/ 1242052 h 6858000"/>
              <a:gd name="connsiteX38" fmla="*/ 11462806 w 12192000"/>
              <a:gd name="connsiteY38" fmla="*/ 1242052 h 6858000"/>
              <a:gd name="connsiteX39" fmla="*/ 11462806 w 12192000"/>
              <a:gd name="connsiteY39" fmla="*/ 1293110 h 6858000"/>
              <a:gd name="connsiteX40" fmla="*/ 11476739 w 12192000"/>
              <a:gd name="connsiteY40" fmla="*/ 1293110 h 6858000"/>
              <a:gd name="connsiteX41" fmla="*/ 11476739 w 12192000"/>
              <a:gd name="connsiteY41" fmla="*/ 1230335 h 6858000"/>
              <a:gd name="connsiteX42" fmla="*/ 11526683 w 12192000"/>
              <a:gd name="connsiteY42" fmla="*/ 1229105 h 6858000"/>
              <a:gd name="connsiteX43" fmla="*/ 11508433 w 12192000"/>
              <a:gd name="connsiteY43" fmla="*/ 1236873 h 6858000"/>
              <a:gd name="connsiteX44" fmla="*/ 11508061 w 12192000"/>
              <a:gd name="connsiteY44" fmla="*/ 1236873 h 6858000"/>
              <a:gd name="connsiteX45" fmla="*/ 11506583 w 12192000"/>
              <a:gd name="connsiteY45" fmla="*/ 1230335 h 6858000"/>
              <a:gd name="connsiteX46" fmla="*/ 11494990 w 12192000"/>
              <a:gd name="connsiteY46" fmla="*/ 1230335 h 6858000"/>
              <a:gd name="connsiteX47" fmla="*/ 11494990 w 12192000"/>
              <a:gd name="connsiteY47" fmla="*/ 1293105 h 6858000"/>
              <a:gd name="connsiteX48" fmla="*/ 11508929 w 12192000"/>
              <a:gd name="connsiteY48" fmla="*/ 1293105 h 6858000"/>
              <a:gd name="connsiteX49" fmla="*/ 11508929 w 12192000"/>
              <a:gd name="connsiteY49" fmla="*/ 1248212 h 6858000"/>
              <a:gd name="connsiteX50" fmla="*/ 11522740 w 12192000"/>
              <a:gd name="connsiteY50" fmla="*/ 1241556 h 6858000"/>
              <a:gd name="connsiteX51" fmla="*/ 11531743 w 12192000"/>
              <a:gd name="connsiteY51" fmla="*/ 1251670 h 6858000"/>
              <a:gd name="connsiteX52" fmla="*/ 11531743 w 12192000"/>
              <a:gd name="connsiteY52" fmla="*/ 1293111 h 6858000"/>
              <a:gd name="connsiteX53" fmla="*/ 11545677 w 12192000"/>
              <a:gd name="connsiteY53" fmla="*/ 1293111 h 6858000"/>
              <a:gd name="connsiteX54" fmla="*/ 11545677 w 12192000"/>
              <a:gd name="connsiteY54" fmla="*/ 1247851 h 6858000"/>
              <a:gd name="connsiteX55" fmla="*/ 11526683 w 12192000"/>
              <a:gd name="connsiteY55" fmla="*/ 1229105 h 6858000"/>
              <a:gd name="connsiteX56" fmla="*/ 11359209 w 12192000"/>
              <a:gd name="connsiteY56" fmla="*/ 1229105 h 6858000"/>
              <a:gd name="connsiteX57" fmla="*/ 11340960 w 12192000"/>
              <a:gd name="connsiteY57" fmla="*/ 1236873 h 6858000"/>
              <a:gd name="connsiteX58" fmla="*/ 11340588 w 12192000"/>
              <a:gd name="connsiteY58" fmla="*/ 1236873 h 6858000"/>
              <a:gd name="connsiteX59" fmla="*/ 11339110 w 12192000"/>
              <a:gd name="connsiteY59" fmla="*/ 1230335 h 6858000"/>
              <a:gd name="connsiteX60" fmla="*/ 11327517 w 12192000"/>
              <a:gd name="connsiteY60" fmla="*/ 1230335 h 6858000"/>
              <a:gd name="connsiteX61" fmla="*/ 11327517 w 12192000"/>
              <a:gd name="connsiteY61" fmla="*/ 1293105 h 6858000"/>
              <a:gd name="connsiteX62" fmla="*/ 11341456 w 12192000"/>
              <a:gd name="connsiteY62" fmla="*/ 1293105 h 6858000"/>
              <a:gd name="connsiteX63" fmla="*/ 11341456 w 12192000"/>
              <a:gd name="connsiteY63" fmla="*/ 1248212 h 6858000"/>
              <a:gd name="connsiteX64" fmla="*/ 11355266 w 12192000"/>
              <a:gd name="connsiteY64" fmla="*/ 1241556 h 6858000"/>
              <a:gd name="connsiteX65" fmla="*/ 11364270 w 12192000"/>
              <a:gd name="connsiteY65" fmla="*/ 1251670 h 6858000"/>
              <a:gd name="connsiteX66" fmla="*/ 11364270 w 12192000"/>
              <a:gd name="connsiteY66" fmla="*/ 1293111 h 6858000"/>
              <a:gd name="connsiteX67" fmla="*/ 11378204 w 12192000"/>
              <a:gd name="connsiteY67" fmla="*/ 1293111 h 6858000"/>
              <a:gd name="connsiteX68" fmla="*/ 11378204 w 12192000"/>
              <a:gd name="connsiteY68" fmla="*/ 1247851 h 6858000"/>
              <a:gd name="connsiteX69" fmla="*/ 11359209 w 12192000"/>
              <a:gd name="connsiteY69" fmla="*/ 1229105 h 6858000"/>
              <a:gd name="connsiteX70" fmla="*/ 11584274 w 12192000"/>
              <a:gd name="connsiteY70" fmla="*/ 1229100 h 6858000"/>
              <a:gd name="connsiteX71" fmla="*/ 11567254 w 12192000"/>
              <a:gd name="connsiteY71" fmla="*/ 1235514 h 6858000"/>
              <a:gd name="connsiteX72" fmla="*/ 11560721 w 12192000"/>
              <a:gd name="connsiteY72" fmla="*/ 1260798 h 6858000"/>
              <a:gd name="connsiteX73" fmla="*/ 11567011 w 12192000"/>
              <a:gd name="connsiteY73" fmla="*/ 1286325 h 6858000"/>
              <a:gd name="connsiteX74" fmla="*/ 11581932 w 12192000"/>
              <a:gd name="connsiteY74" fmla="*/ 1292490 h 6858000"/>
              <a:gd name="connsiteX75" fmla="*/ 11598337 w 12192000"/>
              <a:gd name="connsiteY75" fmla="*/ 1285461 h 6858000"/>
              <a:gd name="connsiteX76" fmla="*/ 11598704 w 12192000"/>
              <a:gd name="connsiteY76" fmla="*/ 1285461 h 6858000"/>
              <a:gd name="connsiteX77" fmla="*/ 11598337 w 12192000"/>
              <a:gd name="connsiteY77" fmla="*/ 1293602 h 6858000"/>
              <a:gd name="connsiteX78" fmla="*/ 11585385 w 12192000"/>
              <a:gd name="connsiteY78" fmla="*/ 1306182 h 6858000"/>
              <a:gd name="connsiteX79" fmla="*/ 11566763 w 12192000"/>
              <a:gd name="connsiteY79" fmla="*/ 1300388 h 6858000"/>
              <a:gd name="connsiteX80" fmla="*/ 11562323 w 12192000"/>
              <a:gd name="connsiteY80" fmla="*/ 1310993 h 6858000"/>
              <a:gd name="connsiteX81" fmla="*/ 11586868 w 12192000"/>
              <a:gd name="connsiteY81" fmla="*/ 1318023 h 6858000"/>
              <a:gd name="connsiteX82" fmla="*/ 11612271 w 12192000"/>
              <a:gd name="connsiteY82" fmla="*/ 1293602 h 6858000"/>
              <a:gd name="connsiteX83" fmla="*/ 11612271 w 12192000"/>
              <a:gd name="connsiteY83" fmla="*/ 1230336 h 6858000"/>
              <a:gd name="connsiteX84" fmla="*/ 11600554 w 12192000"/>
              <a:gd name="connsiteY84" fmla="*/ 1230336 h 6858000"/>
              <a:gd name="connsiteX85" fmla="*/ 11599815 w 12192000"/>
              <a:gd name="connsiteY85" fmla="*/ 1233664 h 6858000"/>
              <a:gd name="connsiteX86" fmla="*/ 11584274 w 12192000"/>
              <a:gd name="connsiteY86" fmla="*/ 1229100 h 6858000"/>
              <a:gd name="connsiteX87" fmla="*/ 11286945 w 12192000"/>
              <a:gd name="connsiteY87" fmla="*/ 1229100 h 6858000"/>
              <a:gd name="connsiteX88" fmla="*/ 11262896 w 12192000"/>
              <a:gd name="connsiteY88" fmla="*/ 1236377 h 6858000"/>
              <a:gd name="connsiteX89" fmla="*/ 11267336 w 12192000"/>
              <a:gd name="connsiteY89" fmla="*/ 1246740 h 6858000"/>
              <a:gd name="connsiteX90" fmla="*/ 11285219 w 12192000"/>
              <a:gd name="connsiteY90" fmla="*/ 1241065 h 6858000"/>
              <a:gd name="connsiteX91" fmla="*/ 11295948 w 12192000"/>
              <a:gd name="connsiteY91" fmla="*/ 1251304 h 6858000"/>
              <a:gd name="connsiteX92" fmla="*/ 11295948 w 12192000"/>
              <a:gd name="connsiteY92" fmla="*/ 1257221 h 6858000"/>
              <a:gd name="connsiteX93" fmla="*/ 11283245 w 12192000"/>
              <a:gd name="connsiteY93" fmla="*/ 1256973 h 6858000"/>
              <a:gd name="connsiteX94" fmla="*/ 11260059 w 12192000"/>
              <a:gd name="connsiteY94" fmla="*/ 1275719 h 6858000"/>
              <a:gd name="connsiteX95" fmla="*/ 11278805 w 12192000"/>
              <a:gd name="connsiteY95" fmla="*/ 1294341 h 6858000"/>
              <a:gd name="connsiteX96" fmla="*/ 11296320 w 12192000"/>
              <a:gd name="connsiteY96" fmla="*/ 1286691 h 6858000"/>
              <a:gd name="connsiteX97" fmla="*/ 11296688 w 12192000"/>
              <a:gd name="connsiteY97" fmla="*/ 1286691 h 6858000"/>
              <a:gd name="connsiteX98" fmla="*/ 11298165 w 12192000"/>
              <a:gd name="connsiteY98" fmla="*/ 1293105 h 6858000"/>
              <a:gd name="connsiteX99" fmla="*/ 11309758 w 12192000"/>
              <a:gd name="connsiteY99" fmla="*/ 1293105 h 6858000"/>
              <a:gd name="connsiteX100" fmla="*/ 11309758 w 12192000"/>
              <a:gd name="connsiteY100" fmla="*/ 1249696 h 6858000"/>
              <a:gd name="connsiteX101" fmla="*/ 11286945 w 12192000"/>
              <a:gd name="connsiteY101" fmla="*/ 1229100 h 6858000"/>
              <a:gd name="connsiteX102" fmla="*/ 11150670 w 12192000"/>
              <a:gd name="connsiteY102" fmla="*/ 1229100 h 6858000"/>
              <a:gd name="connsiteX103" fmla="*/ 11132296 w 12192000"/>
              <a:gd name="connsiteY103" fmla="*/ 1237979 h 6858000"/>
              <a:gd name="connsiteX104" fmla="*/ 11131924 w 12192000"/>
              <a:gd name="connsiteY104" fmla="*/ 1237979 h 6858000"/>
              <a:gd name="connsiteX105" fmla="*/ 11130446 w 12192000"/>
              <a:gd name="connsiteY105" fmla="*/ 1230336 h 6858000"/>
              <a:gd name="connsiteX106" fmla="*/ 11118853 w 12192000"/>
              <a:gd name="connsiteY106" fmla="*/ 1230336 h 6858000"/>
              <a:gd name="connsiteX107" fmla="*/ 11118853 w 12192000"/>
              <a:gd name="connsiteY107" fmla="*/ 1293106 h 6858000"/>
              <a:gd name="connsiteX108" fmla="*/ 11132787 w 12192000"/>
              <a:gd name="connsiteY108" fmla="*/ 1293106 h 6858000"/>
              <a:gd name="connsiteX109" fmla="*/ 11132787 w 12192000"/>
              <a:gd name="connsiteY109" fmla="*/ 1250187 h 6858000"/>
              <a:gd name="connsiteX110" fmla="*/ 11150670 w 12192000"/>
              <a:gd name="connsiteY110" fmla="*/ 1242543 h 6858000"/>
              <a:gd name="connsiteX111" fmla="*/ 11078648 w 12192000"/>
              <a:gd name="connsiteY111" fmla="*/ 1229100 h 6858000"/>
              <a:gd name="connsiteX112" fmla="*/ 11060517 w 12192000"/>
              <a:gd name="connsiteY112" fmla="*/ 1235638 h 6858000"/>
              <a:gd name="connsiteX113" fmla="*/ 11052873 w 12192000"/>
              <a:gd name="connsiteY113" fmla="*/ 1261785 h 6858000"/>
              <a:gd name="connsiteX114" fmla="*/ 11059530 w 12192000"/>
              <a:gd name="connsiteY114" fmla="*/ 1287069 h 6858000"/>
              <a:gd name="connsiteX115" fmla="*/ 11078772 w 12192000"/>
              <a:gd name="connsiteY115" fmla="*/ 1294341 h 6858000"/>
              <a:gd name="connsiteX116" fmla="*/ 11102454 w 12192000"/>
              <a:gd name="connsiteY116" fmla="*/ 1286325 h 6858000"/>
              <a:gd name="connsiteX117" fmla="*/ 11097151 w 12192000"/>
              <a:gd name="connsiteY117" fmla="*/ 1276334 h 6858000"/>
              <a:gd name="connsiteX118" fmla="*/ 11080255 w 12192000"/>
              <a:gd name="connsiteY118" fmla="*/ 1282381 h 6858000"/>
              <a:gd name="connsiteX119" fmla="*/ 11070141 w 12192000"/>
              <a:gd name="connsiteY119" fmla="*/ 1278557 h 6858000"/>
              <a:gd name="connsiteX120" fmla="*/ 11066937 w 12192000"/>
              <a:gd name="connsiteY120" fmla="*/ 1266840 h 6858000"/>
              <a:gd name="connsiteX121" fmla="*/ 11103565 w 12192000"/>
              <a:gd name="connsiteY121" fmla="*/ 1266840 h 6858000"/>
              <a:gd name="connsiteX122" fmla="*/ 11096897 w 12192000"/>
              <a:gd name="connsiteY122" fmla="*/ 1235638 h 6858000"/>
              <a:gd name="connsiteX123" fmla="*/ 11078648 w 12192000"/>
              <a:gd name="connsiteY123" fmla="*/ 1229100 h 6858000"/>
              <a:gd name="connsiteX124" fmla="*/ 10924246 w 12192000"/>
              <a:gd name="connsiteY124" fmla="*/ 1229100 h 6858000"/>
              <a:gd name="connsiteX125" fmla="*/ 10906115 w 12192000"/>
              <a:gd name="connsiteY125" fmla="*/ 1235638 h 6858000"/>
              <a:gd name="connsiteX126" fmla="*/ 10898471 w 12192000"/>
              <a:gd name="connsiteY126" fmla="*/ 1261785 h 6858000"/>
              <a:gd name="connsiteX127" fmla="*/ 10905127 w 12192000"/>
              <a:gd name="connsiteY127" fmla="*/ 1287069 h 6858000"/>
              <a:gd name="connsiteX128" fmla="*/ 10924365 w 12192000"/>
              <a:gd name="connsiteY128" fmla="*/ 1294341 h 6858000"/>
              <a:gd name="connsiteX129" fmla="*/ 10948047 w 12192000"/>
              <a:gd name="connsiteY129" fmla="*/ 1286325 h 6858000"/>
              <a:gd name="connsiteX130" fmla="*/ 10942744 w 12192000"/>
              <a:gd name="connsiteY130" fmla="*/ 1276334 h 6858000"/>
              <a:gd name="connsiteX131" fmla="*/ 10925848 w 12192000"/>
              <a:gd name="connsiteY131" fmla="*/ 1282381 h 6858000"/>
              <a:gd name="connsiteX132" fmla="*/ 10915733 w 12192000"/>
              <a:gd name="connsiteY132" fmla="*/ 1278557 h 6858000"/>
              <a:gd name="connsiteX133" fmla="*/ 10912529 w 12192000"/>
              <a:gd name="connsiteY133" fmla="*/ 1266840 h 6858000"/>
              <a:gd name="connsiteX134" fmla="*/ 10949158 w 12192000"/>
              <a:gd name="connsiteY134" fmla="*/ 1266840 h 6858000"/>
              <a:gd name="connsiteX135" fmla="*/ 10942495 w 12192000"/>
              <a:gd name="connsiteY135" fmla="*/ 1235638 h 6858000"/>
              <a:gd name="connsiteX136" fmla="*/ 10924246 w 12192000"/>
              <a:gd name="connsiteY136" fmla="*/ 1229100 h 6858000"/>
              <a:gd name="connsiteX137" fmla="*/ 10842233 w 12192000"/>
              <a:gd name="connsiteY137" fmla="*/ 1218872 h 6858000"/>
              <a:gd name="connsiteX138" fmla="*/ 10852963 w 12192000"/>
              <a:gd name="connsiteY138" fmla="*/ 1218872 h 6858000"/>
              <a:gd name="connsiteX139" fmla="*/ 10868008 w 12192000"/>
              <a:gd name="connsiteY139" fmla="*/ 1231328 h 6858000"/>
              <a:gd name="connsiteX140" fmla="*/ 10853826 w 12192000"/>
              <a:gd name="connsiteY140" fmla="*/ 1243287 h 6858000"/>
              <a:gd name="connsiteX141" fmla="*/ 10842233 w 12192000"/>
              <a:gd name="connsiteY141" fmla="*/ 1243287 h 6858000"/>
              <a:gd name="connsiteX142" fmla="*/ 11204933 w 12192000"/>
              <a:gd name="connsiteY142" fmla="*/ 1218872 h 6858000"/>
              <a:gd name="connsiteX143" fmla="*/ 11215662 w 12192000"/>
              <a:gd name="connsiteY143" fmla="*/ 1218872 h 6858000"/>
              <a:gd name="connsiteX144" fmla="*/ 11230707 w 12192000"/>
              <a:gd name="connsiteY144" fmla="*/ 1231328 h 6858000"/>
              <a:gd name="connsiteX145" fmla="*/ 11216525 w 12192000"/>
              <a:gd name="connsiteY145" fmla="*/ 1243287 h 6858000"/>
              <a:gd name="connsiteX146" fmla="*/ 11204933 w 12192000"/>
              <a:gd name="connsiteY146" fmla="*/ 1243287 h 6858000"/>
              <a:gd name="connsiteX147" fmla="*/ 11015009 w 12192000"/>
              <a:gd name="connsiteY147" fmla="*/ 1214669 h 6858000"/>
              <a:gd name="connsiteX148" fmla="*/ 11013035 w 12192000"/>
              <a:gd name="connsiteY148" fmla="*/ 1230335 h 6858000"/>
              <a:gd name="connsiteX149" fmla="*/ 11005142 w 12192000"/>
              <a:gd name="connsiteY149" fmla="*/ 1230335 h 6858000"/>
              <a:gd name="connsiteX150" fmla="*/ 11005142 w 12192000"/>
              <a:gd name="connsiteY150" fmla="*/ 1242052 h 6858000"/>
              <a:gd name="connsiteX151" fmla="*/ 11012667 w 12192000"/>
              <a:gd name="connsiteY151" fmla="*/ 1242052 h 6858000"/>
              <a:gd name="connsiteX152" fmla="*/ 11012667 w 12192000"/>
              <a:gd name="connsiteY152" fmla="*/ 1277321 h 6858000"/>
              <a:gd name="connsiteX153" fmla="*/ 11029191 w 12192000"/>
              <a:gd name="connsiteY153" fmla="*/ 1293850 h 6858000"/>
              <a:gd name="connsiteX154" fmla="*/ 11043498 w 12192000"/>
              <a:gd name="connsiteY154" fmla="*/ 1290888 h 6858000"/>
              <a:gd name="connsiteX155" fmla="*/ 11041275 w 12192000"/>
              <a:gd name="connsiteY155" fmla="*/ 1280159 h 6858000"/>
              <a:gd name="connsiteX156" fmla="*/ 11032768 w 12192000"/>
              <a:gd name="connsiteY156" fmla="*/ 1282009 h 6858000"/>
              <a:gd name="connsiteX157" fmla="*/ 11026601 w 12192000"/>
              <a:gd name="connsiteY157" fmla="*/ 1275719 h 6858000"/>
              <a:gd name="connsiteX158" fmla="*/ 11026601 w 12192000"/>
              <a:gd name="connsiteY158" fmla="*/ 1242052 h 6858000"/>
              <a:gd name="connsiteX159" fmla="*/ 11042882 w 12192000"/>
              <a:gd name="connsiteY159" fmla="*/ 1242052 h 6858000"/>
              <a:gd name="connsiteX160" fmla="*/ 11042882 w 12192000"/>
              <a:gd name="connsiteY160" fmla="*/ 1230335 h 6858000"/>
              <a:gd name="connsiteX161" fmla="*/ 11026601 w 12192000"/>
              <a:gd name="connsiteY161" fmla="*/ 1230335 h 6858000"/>
              <a:gd name="connsiteX162" fmla="*/ 11026601 w 12192000"/>
              <a:gd name="connsiteY162" fmla="*/ 1214669 h 6858000"/>
              <a:gd name="connsiteX163" fmla="*/ 10969134 w 12192000"/>
              <a:gd name="connsiteY163" fmla="*/ 1214669 h 6858000"/>
              <a:gd name="connsiteX164" fmla="*/ 10967159 w 12192000"/>
              <a:gd name="connsiteY164" fmla="*/ 1230335 h 6858000"/>
              <a:gd name="connsiteX165" fmla="*/ 10959267 w 12192000"/>
              <a:gd name="connsiteY165" fmla="*/ 1230335 h 6858000"/>
              <a:gd name="connsiteX166" fmla="*/ 10959267 w 12192000"/>
              <a:gd name="connsiteY166" fmla="*/ 1242052 h 6858000"/>
              <a:gd name="connsiteX167" fmla="*/ 10966787 w 12192000"/>
              <a:gd name="connsiteY167" fmla="*/ 1242052 h 6858000"/>
              <a:gd name="connsiteX168" fmla="*/ 10966787 w 12192000"/>
              <a:gd name="connsiteY168" fmla="*/ 1277321 h 6858000"/>
              <a:gd name="connsiteX169" fmla="*/ 10983316 w 12192000"/>
              <a:gd name="connsiteY169" fmla="*/ 1293850 h 6858000"/>
              <a:gd name="connsiteX170" fmla="*/ 10997623 w 12192000"/>
              <a:gd name="connsiteY170" fmla="*/ 1290888 h 6858000"/>
              <a:gd name="connsiteX171" fmla="*/ 10995400 w 12192000"/>
              <a:gd name="connsiteY171" fmla="*/ 1280159 h 6858000"/>
              <a:gd name="connsiteX172" fmla="*/ 10986893 w 12192000"/>
              <a:gd name="connsiteY172" fmla="*/ 1282009 h 6858000"/>
              <a:gd name="connsiteX173" fmla="*/ 10980726 w 12192000"/>
              <a:gd name="connsiteY173" fmla="*/ 1275719 h 6858000"/>
              <a:gd name="connsiteX174" fmla="*/ 10980726 w 12192000"/>
              <a:gd name="connsiteY174" fmla="*/ 1242052 h 6858000"/>
              <a:gd name="connsiteX175" fmla="*/ 10997007 w 12192000"/>
              <a:gd name="connsiteY175" fmla="*/ 1242052 h 6858000"/>
              <a:gd name="connsiteX176" fmla="*/ 10997007 w 12192000"/>
              <a:gd name="connsiteY176" fmla="*/ 1230335 h 6858000"/>
              <a:gd name="connsiteX177" fmla="*/ 10980726 w 12192000"/>
              <a:gd name="connsiteY177" fmla="*/ 1230335 h 6858000"/>
              <a:gd name="connsiteX178" fmla="*/ 10980726 w 12192000"/>
              <a:gd name="connsiteY178" fmla="*/ 1214669 h 6858000"/>
              <a:gd name="connsiteX179" fmla="*/ 11190745 w 12192000"/>
              <a:gd name="connsiteY179" fmla="*/ 1206777 h 6858000"/>
              <a:gd name="connsiteX180" fmla="*/ 11190745 w 12192000"/>
              <a:gd name="connsiteY180" fmla="*/ 1293105 h 6858000"/>
              <a:gd name="connsiteX181" fmla="*/ 11219233 w 12192000"/>
              <a:gd name="connsiteY181" fmla="*/ 1293105 h 6858000"/>
              <a:gd name="connsiteX182" fmla="*/ 11248833 w 12192000"/>
              <a:gd name="connsiteY182" fmla="*/ 1268317 h 6858000"/>
              <a:gd name="connsiteX183" fmla="*/ 11234899 w 12192000"/>
              <a:gd name="connsiteY183" fmla="*/ 1247473 h 6858000"/>
              <a:gd name="connsiteX184" fmla="*/ 11244275 w 12192000"/>
              <a:gd name="connsiteY184" fmla="*/ 1229590 h 6858000"/>
              <a:gd name="connsiteX185" fmla="*/ 11216773 w 12192000"/>
              <a:gd name="connsiteY185" fmla="*/ 1206777 h 6858000"/>
              <a:gd name="connsiteX186" fmla="*/ 11190751 w 12192000"/>
              <a:gd name="connsiteY186" fmla="*/ 1206777 h 6858000"/>
              <a:gd name="connsiteX187" fmla="*/ 10828046 w 12192000"/>
              <a:gd name="connsiteY187" fmla="*/ 1206777 h 6858000"/>
              <a:gd name="connsiteX188" fmla="*/ 10828046 w 12192000"/>
              <a:gd name="connsiteY188" fmla="*/ 1293105 h 6858000"/>
              <a:gd name="connsiteX189" fmla="*/ 10856534 w 12192000"/>
              <a:gd name="connsiteY189" fmla="*/ 1293105 h 6858000"/>
              <a:gd name="connsiteX190" fmla="*/ 10886134 w 12192000"/>
              <a:gd name="connsiteY190" fmla="*/ 1268317 h 6858000"/>
              <a:gd name="connsiteX191" fmla="*/ 10872200 w 12192000"/>
              <a:gd name="connsiteY191" fmla="*/ 1247473 h 6858000"/>
              <a:gd name="connsiteX192" fmla="*/ 10881576 w 12192000"/>
              <a:gd name="connsiteY192" fmla="*/ 1229590 h 6858000"/>
              <a:gd name="connsiteX193" fmla="*/ 10854074 w 12192000"/>
              <a:gd name="connsiteY193" fmla="*/ 1206777 h 6858000"/>
              <a:gd name="connsiteX194" fmla="*/ 10828052 w 12192000"/>
              <a:gd name="connsiteY194" fmla="*/ 1206777 h 6858000"/>
              <a:gd name="connsiteX195" fmla="*/ 11469829 w 12192000"/>
              <a:gd name="connsiteY195" fmla="*/ 1206038 h 6858000"/>
              <a:gd name="connsiteX196" fmla="*/ 11460950 w 12192000"/>
              <a:gd name="connsiteY196" fmla="*/ 1214179 h 6858000"/>
              <a:gd name="connsiteX197" fmla="*/ 11469829 w 12192000"/>
              <a:gd name="connsiteY197" fmla="*/ 1222443 h 6858000"/>
              <a:gd name="connsiteX198" fmla="*/ 11478708 w 12192000"/>
              <a:gd name="connsiteY198" fmla="*/ 1214179 h 6858000"/>
              <a:gd name="connsiteX199" fmla="*/ 11469829 w 12192000"/>
              <a:gd name="connsiteY199" fmla="*/ 1206038 h 6858000"/>
              <a:gd name="connsiteX200" fmla="*/ 11395963 w 12192000"/>
              <a:gd name="connsiteY200" fmla="*/ 1204312 h 6858000"/>
              <a:gd name="connsiteX201" fmla="*/ 11395963 w 12192000"/>
              <a:gd name="connsiteY201" fmla="*/ 1293105 h 6858000"/>
              <a:gd name="connsiteX202" fmla="*/ 11409897 w 12192000"/>
              <a:gd name="connsiteY202" fmla="*/ 1293105 h 6858000"/>
              <a:gd name="connsiteX203" fmla="*/ 11409897 w 12192000"/>
              <a:gd name="connsiteY203" fmla="*/ 1266101 h 6858000"/>
              <a:gd name="connsiteX204" fmla="*/ 11414957 w 12192000"/>
              <a:gd name="connsiteY204" fmla="*/ 1266101 h 6858000"/>
              <a:gd name="connsiteX205" fmla="*/ 11432101 w 12192000"/>
              <a:gd name="connsiteY205" fmla="*/ 1293105 h 6858000"/>
              <a:gd name="connsiteX206" fmla="*/ 11448873 w 12192000"/>
              <a:gd name="connsiteY206" fmla="*/ 1293105 h 6858000"/>
              <a:gd name="connsiteX207" fmla="*/ 11426302 w 12192000"/>
              <a:gd name="connsiteY207" fmla="*/ 1259438 h 6858000"/>
              <a:gd name="connsiteX208" fmla="*/ 11448133 w 12192000"/>
              <a:gd name="connsiteY208" fmla="*/ 1230335 h 6858000"/>
              <a:gd name="connsiteX209" fmla="*/ 11431977 w 12192000"/>
              <a:gd name="connsiteY209" fmla="*/ 1230335 h 6858000"/>
              <a:gd name="connsiteX210" fmla="*/ 11414957 w 12192000"/>
              <a:gd name="connsiteY210" fmla="*/ 1254011 h 6858000"/>
              <a:gd name="connsiteX211" fmla="*/ 11409897 w 12192000"/>
              <a:gd name="connsiteY211" fmla="*/ 1254011 h 6858000"/>
              <a:gd name="connsiteX212" fmla="*/ 11409897 w 12192000"/>
              <a:gd name="connsiteY212" fmla="*/ 1204312 h 6858000"/>
              <a:gd name="connsiteX213" fmla="*/ 11117832 w 12192000"/>
              <a:gd name="connsiteY213" fmla="*/ 1017823 h 6858000"/>
              <a:gd name="connsiteX214" fmla="*/ 11149287 w 12192000"/>
              <a:gd name="connsiteY214" fmla="*/ 1018562 h 6858000"/>
              <a:gd name="connsiteX215" fmla="*/ 11149287 w 12192000"/>
              <a:gd name="connsiteY215" fmla="*/ 1047434 h 6858000"/>
              <a:gd name="connsiteX216" fmla="*/ 11110430 w 12192000"/>
              <a:gd name="connsiteY216" fmla="*/ 1066304 h 6858000"/>
              <a:gd name="connsiteX217" fmla="*/ 11083042 w 12192000"/>
              <a:gd name="connsiteY217" fmla="*/ 1041878 h 6858000"/>
              <a:gd name="connsiteX218" fmla="*/ 11117832 w 12192000"/>
              <a:gd name="connsiteY218" fmla="*/ 1017823 h 6858000"/>
              <a:gd name="connsiteX219" fmla="*/ 10870609 w 12192000"/>
              <a:gd name="connsiteY219" fmla="*/ 981556 h 6858000"/>
              <a:gd name="connsiteX220" fmla="*/ 10916874 w 12192000"/>
              <a:gd name="connsiteY220" fmla="*/ 981556 h 6858000"/>
              <a:gd name="connsiteX221" fmla="*/ 10959437 w 12192000"/>
              <a:gd name="connsiteY221" fmla="*/ 1018934 h 6858000"/>
              <a:gd name="connsiteX222" fmla="*/ 10911695 w 12192000"/>
              <a:gd name="connsiteY222" fmla="*/ 1058908 h 6858000"/>
              <a:gd name="connsiteX223" fmla="*/ 10870609 w 12192000"/>
              <a:gd name="connsiteY223" fmla="*/ 1058908 h 6858000"/>
              <a:gd name="connsiteX224" fmla="*/ 11341728 w 12192000"/>
              <a:gd name="connsiteY224" fmla="*/ 904209 h 6858000"/>
              <a:gd name="connsiteX225" fmla="*/ 11286584 w 12192000"/>
              <a:gd name="connsiteY225" fmla="*/ 927523 h 6858000"/>
              <a:gd name="connsiteX226" fmla="*/ 11285473 w 12192000"/>
              <a:gd name="connsiteY226" fmla="*/ 927523 h 6858000"/>
              <a:gd name="connsiteX227" fmla="*/ 11281033 w 12192000"/>
              <a:gd name="connsiteY227" fmla="*/ 907909 h 6858000"/>
              <a:gd name="connsiteX228" fmla="*/ 11246616 w 12192000"/>
              <a:gd name="connsiteY228" fmla="*/ 907909 h 6858000"/>
              <a:gd name="connsiteX229" fmla="*/ 11246616 w 12192000"/>
              <a:gd name="connsiteY229" fmla="*/ 1096282 h 6858000"/>
              <a:gd name="connsiteX230" fmla="*/ 11288435 w 12192000"/>
              <a:gd name="connsiteY230" fmla="*/ 1096282 h 6858000"/>
              <a:gd name="connsiteX231" fmla="*/ 11288435 w 12192000"/>
              <a:gd name="connsiteY231" fmla="*/ 961574 h 6858000"/>
              <a:gd name="connsiteX232" fmla="*/ 11329514 w 12192000"/>
              <a:gd name="connsiteY232" fmla="*/ 941587 h 6858000"/>
              <a:gd name="connsiteX233" fmla="*/ 11356530 w 12192000"/>
              <a:gd name="connsiteY233" fmla="*/ 971931 h 6858000"/>
              <a:gd name="connsiteX234" fmla="*/ 11356530 w 12192000"/>
              <a:gd name="connsiteY234" fmla="*/ 1096282 h 6858000"/>
              <a:gd name="connsiteX235" fmla="*/ 11398355 w 12192000"/>
              <a:gd name="connsiteY235" fmla="*/ 1096282 h 6858000"/>
              <a:gd name="connsiteX236" fmla="*/ 11398355 w 12192000"/>
              <a:gd name="connsiteY236" fmla="*/ 960463 h 6858000"/>
              <a:gd name="connsiteX237" fmla="*/ 11341728 w 12192000"/>
              <a:gd name="connsiteY237" fmla="*/ 904209 h 6858000"/>
              <a:gd name="connsiteX238" fmla="*/ 11121911 w 12192000"/>
              <a:gd name="connsiteY238" fmla="*/ 904209 h 6858000"/>
              <a:gd name="connsiteX239" fmla="*/ 11049742 w 12192000"/>
              <a:gd name="connsiteY239" fmla="*/ 926046 h 6858000"/>
              <a:gd name="connsiteX240" fmla="*/ 11063066 w 12192000"/>
              <a:gd name="connsiteY240" fmla="*/ 957129 h 6858000"/>
              <a:gd name="connsiteX241" fmla="*/ 11116726 w 12192000"/>
              <a:gd name="connsiteY241" fmla="*/ 940109 h 6858000"/>
              <a:gd name="connsiteX242" fmla="*/ 11149293 w 12192000"/>
              <a:gd name="connsiteY242" fmla="*/ 970826 h 6858000"/>
              <a:gd name="connsiteX243" fmla="*/ 11149293 w 12192000"/>
              <a:gd name="connsiteY243" fmla="*/ 988590 h 6858000"/>
              <a:gd name="connsiteX244" fmla="*/ 11110803 w 12192000"/>
              <a:gd name="connsiteY244" fmla="*/ 987851 h 6858000"/>
              <a:gd name="connsiteX245" fmla="*/ 11041224 w 12192000"/>
              <a:gd name="connsiteY245" fmla="*/ 1044106 h 6858000"/>
              <a:gd name="connsiteX246" fmla="*/ 11097478 w 12192000"/>
              <a:gd name="connsiteY246" fmla="*/ 1099982 h 6858000"/>
              <a:gd name="connsiteX247" fmla="*/ 11150026 w 12192000"/>
              <a:gd name="connsiteY247" fmla="*/ 1077039 h 6858000"/>
              <a:gd name="connsiteX248" fmla="*/ 11151138 w 12192000"/>
              <a:gd name="connsiteY248" fmla="*/ 1077039 h 6858000"/>
              <a:gd name="connsiteX249" fmla="*/ 11155583 w 12192000"/>
              <a:gd name="connsiteY249" fmla="*/ 1096287 h 6858000"/>
              <a:gd name="connsiteX250" fmla="*/ 11190751 w 12192000"/>
              <a:gd name="connsiteY250" fmla="*/ 1096287 h 6858000"/>
              <a:gd name="connsiteX251" fmla="*/ 11190751 w 12192000"/>
              <a:gd name="connsiteY251" fmla="*/ 966014 h 6858000"/>
              <a:gd name="connsiteX252" fmla="*/ 11121911 w 12192000"/>
              <a:gd name="connsiteY252" fmla="*/ 904209 h 6858000"/>
              <a:gd name="connsiteX253" fmla="*/ 10870609 w 12192000"/>
              <a:gd name="connsiteY253" fmla="*/ 873486 h 6858000"/>
              <a:gd name="connsiteX254" fmla="*/ 10902810 w 12192000"/>
              <a:gd name="connsiteY254" fmla="*/ 873486 h 6858000"/>
              <a:gd name="connsiteX255" fmla="*/ 10947590 w 12192000"/>
              <a:gd name="connsiteY255" fmla="*/ 910865 h 6858000"/>
              <a:gd name="connsiteX256" fmla="*/ 10905399 w 12192000"/>
              <a:gd name="connsiteY256" fmla="*/ 946766 h 6858000"/>
              <a:gd name="connsiteX257" fmla="*/ 10870609 w 12192000"/>
              <a:gd name="connsiteY257" fmla="*/ 946766 h 6858000"/>
              <a:gd name="connsiteX258" fmla="*/ 10870609 w 12192000"/>
              <a:gd name="connsiteY258" fmla="*/ 873492 h 6858000"/>
              <a:gd name="connsiteX259" fmla="*/ 10828052 w 12192000"/>
              <a:gd name="connsiteY259" fmla="*/ 837224 h 6858000"/>
              <a:gd name="connsiteX260" fmla="*/ 10828052 w 12192000"/>
              <a:gd name="connsiteY260" fmla="*/ 1096287 h 6858000"/>
              <a:gd name="connsiteX261" fmla="*/ 10913540 w 12192000"/>
              <a:gd name="connsiteY261" fmla="*/ 1096287 h 6858000"/>
              <a:gd name="connsiteX262" fmla="*/ 11001989 w 12192000"/>
              <a:gd name="connsiteY262" fmla="*/ 1021901 h 6858000"/>
              <a:gd name="connsiteX263" fmla="*/ 10960170 w 12192000"/>
              <a:gd name="connsiteY263" fmla="*/ 959351 h 6858000"/>
              <a:gd name="connsiteX264" fmla="*/ 10988298 w 12192000"/>
              <a:gd name="connsiteY264" fmla="*/ 905692 h 6858000"/>
              <a:gd name="connsiteX265" fmla="*/ 10905766 w 12192000"/>
              <a:gd name="connsiteY265" fmla="*/ 837224 h 6858000"/>
              <a:gd name="connsiteX266" fmla="*/ 11453854 w 12192000"/>
              <a:gd name="connsiteY266" fmla="*/ 829817 h 6858000"/>
              <a:gd name="connsiteX267" fmla="*/ 11453854 w 12192000"/>
              <a:gd name="connsiteY267" fmla="*/ 1096282 h 6858000"/>
              <a:gd name="connsiteX268" fmla="*/ 11495678 w 12192000"/>
              <a:gd name="connsiteY268" fmla="*/ 1096282 h 6858000"/>
              <a:gd name="connsiteX269" fmla="*/ 11495678 w 12192000"/>
              <a:gd name="connsiteY269" fmla="*/ 1015234 h 6858000"/>
              <a:gd name="connsiteX270" fmla="*/ 11510480 w 12192000"/>
              <a:gd name="connsiteY270" fmla="*/ 1015234 h 6858000"/>
              <a:gd name="connsiteX271" fmla="*/ 11562289 w 12192000"/>
              <a:gd name="connsiteY271" fmla="*/ 1096282 h 6858000"/>
              <a:gd name="connsiteX272" fmla="*/ 11612249 w 12192000"/>
              <a:gd name="connsiteY272" fmla="*/ 1096282 h 6858000"/>
              <a:gd name="connsiteX273" fmla="*/ 11544898 w 12192000"/>
              <a:gd name="connsiteY273" fmla="*/ 995247 h 6858000"/>
              <a:gd name="connsiteX274" fmla="*/ 11610031 w 12192000"/>
              <a:gd name="connsiteY274" fmla="*/ 907909 h 6858000"/>
              <a:gd name="connsiteX275" fmla="*/ 11561923 w 12192000"/>
              <a:gd name="connsiteY275" fmla="*/ 907909 h 6858000"/>
              <a:gd name="connsiteX276" fmla="*/ 11510480 w 12192000"/>
              <a:gd name="connsiteY276" fmla="*/ 978966 h 6858000"/>
              <a:gd name="connsiteX277" fmla="*/ 11495678 w 12192000"/>
              <a:gd name="connsiteY277" fmla="*/ 978966 h 6858000"/>
              <a:gd name="connsiteX278" fmla="*/ 11495678 w 12192000"/>
              <a:gd name="connsiteY278" fmla="*/ 829817 h 6858000"/>
              <a:gd name="connsiteX279" fmla="*/ 10282204 w 12192000"/>
              <a:gd name="connsiteY279" fmla="*/ 722492 h 6858000"/>
              <a:gd name="connsiteX280" fmla="*/ 10328468 w 12192000"/>
              <a:gd name="connsiteY280" fmla="*/ 722492 h 6858000"/>
              <a:gd name="connsiteX281" fmla="*/ 10371031 w 12192000"/>
              <a:gd name="connsiteY281" fmla="*/ 759872 h 6858000"/>
              <a:gd name="connsiteX282" fmla="*/ 10323289 w 12192000"/>
              <a:gd name="connsiteY282" fmla="*/ 799845 h 6858000"/>
              <a:gd name="connsiteX283" fmla="*/ 10282204 w 12192000"/>
              <a:gd name="connsiteY283" fmla="*/ 799845 h 6858000"/>
              <a:gd name="connsiteX284" fmla="*/ 10055714 w 12192000"/>
              <a:gd name="connsiteY284" fmla="*/ 722492 h 6858000"/>
              <a:gd name="connsiteX285" fmla="*/ 10101977 w 12192000"/>
              <a:gd name="connsiteY285" fmla="*/ 722492 h 6858000"/>
              <a:gd name="connsiteX286" fmla="*/ 10144535 w 12192000"/>
              <a:gd name="connsiteY286" fmla="*/ 759872 h 6858000"/>
              <a:gd name="connsiteX287" fmla="*/ 10096793 w 12192000"/>
              <a:gd name="connsiteY287" fmla="*/ 799845 h 6858000"/>
              <a:gd name="connsiteX288" fmla="*/ 10055714 w 12192000"/>
              <a:gd name="connsiteY288" fmla="*/ 799845 h 6858000"/>
              <a:gd name="connsiteX289" fmla="*/ 10282204 w 12192000"/>
              <a:gd name="connsiteY289" fmla="*/ 614423 h 6858000"/>
              <a:gd name="connsiteX290" fmla="*/ 10314405 w 12192000"/>
              <a:gd name="connsiteY290" fmla="*/ 614423 h 6858000"/>
              <a:gd name="connsiteX291" fmla="*/ 10359185 w 12192000"/>
              <a:gd name="connsiteY291" fmla="*/ 651802 h 6858000"/>
              <a:gd name="connsiteX292" fmla="*/ 10316994 w 12192000"/>
              <a:gd name="connsiteY292" fmla="*/ 687703 h 6858000"/>
              <a:gd name="connsiteX293" fmla="*/ 10282204 w 12192000"/>
              <a:gd name="connsiteY293" fmla="*/ 687703 h 6858000"/>
              <a:gd name="connsiteX294" fmla="*/ 10282204 w 12192000"/>
              <a:gd name="connsiteY294" fmla="*/ 614429 h 6858000"/>
              <a:gd name="connsiteX295" fmla="*/ 10055714 w 12192000"/>
              <a:gd name="connsiteY295" fmla="*/ 614423 h 6858000"/>
              <a:gd name="connsiteX296" fmla="*/ 10087914 w 12192000"/>
              <a:gd name="connsiteY296" fmla="*/ 614423 h 6858000"/>
              <a:gd name="connsiteX297" fmla="*/ 10132694 w 12192000"/>
              <a:gd name="connsiteY297" fmla="*/ 651802 h 6858000"/>
              <a:gd name="connsiteX298" fmla="*/ 10090503 w 12192000"/>
              <a:gd name="connsiteY298" fmla="*/ 687703 h 6858000"/>
              <a:gd name="connsiteX299" fmla="*/ 10055714 w 12192000"/>
              <a:gd name="connsiteY299" fmla="*/ 687703 h 6858000"/>
              <a:gd name="connsiteX300" fmla="*/ 10055714 w 12192000"/>
              <a:gd name="connsiteY300" fmla="*/ 614429 h 6858000"/>
              <a:gd name="connsiteX301" fmla="*/ 10650816 w 12192000"/>
              <a:gd name="connsiteY301" fmla="*/ 578161 h 6858000"/>
              <a:gd name="connsiteX302" fmla="*/ 10650816 w 12192000"/>
              <a:gd name="connsiteY302" fmla="*/ 578172 h 6858000"/>
              <a:gd name="connsiteX303" fmla="*/ 10239658 w 12192000"/>
              <a:gd name="connsiteY303" fmla="*/ 989318 h 6858000"/>
              <a:gd name="connsiteX304" fmla="*/ 10239647 w 12192000"/>
              <a:gd name="connsiteY304" fmla="*/ 989318 h 6858000"/>
              <a:gd name="connsiteX305" fmla="*/ 10239647 w 12192000"/>
              <a:gd name="connsiteY305" fmla="*/ 1099808 h 6858000"/>
              <a:gd name="connsiteX306" fmla="*/ 10239658 w 12192000"/>
              <a:gd name="connsiteY306" fmla="*/ 1099808 h 6858000"/>
              <a:gd name="connsiteX307" fmla="*/ 10761322 w 12192000"/>
              <a:gd name="connsiteY307" fmla="*/ 578172 h 6858000"/>
              <a:gd name="connsiteX308" fmla="*/ 10761322 w 12192000"/>
              <a:gd name="connsiteY308" fmla="*/ 578161 h 6858000"/>
              <a:gd name="connsiteX309" fmla="*/ 10239647 w 12192000"/>
              <a:gd name="connsiteY309" fmla="*/ 578161 h 6858000"/>
              <a:gd name="connsiteX310" fmla="*/ 10239647 w 12192000"/>
              <a:gd name="connsiteY310" fmla="*/ 837224 h 6858000"/>
              <a:gd name="connsiteX311" fmla="*/ 10325134 w 12192000"/>
              <a:gd name="connsiteY311" fmla="*/ 837224 h 6858000"/>
              <a:gd name="connsiteX312" fmla="*/ 10413584 w 12192000"/>
              <a:gd name="connsiteY312" fmla="*/ 762839 h 6858000"/>
              <a:gd name="connsiteX313" fmla="*/ 10371765 w 12192000"/>
              <a:gd name="connsiteY313" fmla="*/ 700289 h 6858000"/>
              <a:gd name="connsiteX314" fmla="*/ 10399892 w 12192000"/>
              <a:gd name="connsiteY314" fmla="*/ 646629 h 6858000"/>
              <a:gd name="connsiteX315" fmla="*/ 10317361 w 12192000"/>
              <a:gd name="connsiteY315" fmla="*/ 578161 h 6858000"/>
              <a:gd name="connsiteX316" fmla="*/ 10013156 w 12192000"/>
              <a:gd name="connsiteY316" fmla="*/ 578161 h 6858000"/>
              <a:gd name="connsiteX317" fmla="*/ 10013156 w 12192000"/>
              <a:gd name="connsiteY317" fmla="*/ 837224 h 6858000"/>
              <a:gd name="connsiteX318" fmla="*/ 10098649 w 12192000"/>
              <a:gd name="connsiteY318" fmla="*/ 837224 h 6858000"/>
              <a:gd name="connsiteX319" fmla="*/ 10187098 w 12192000"/>
              <a:gd name="connsiteY319" fmla="*/ 762839 h 6858000"/>
              <a:gd name="connsiteX320" fmla="*/ 10145280 w 12192000"/>
              <a:gd name="connsiteY320" fmla="*/ 700289 h 6858000"/>
              <a:gd name="connsiteX321" fmla="*/ 10173407 w 12192000"/>
              <a:gd name="connsiteY321" fmla="*/ 646629 h 6858000"/>
              <a:gd name="connsiteX322" fmla="*/ 10090876 w 12192000"/>
              <a:gd name="connsiteY322" fmla="*/ 578161 h 6858000"/>
              <a:gd name="connsiteX323" fmla="*/ 0 w 12192000"/>
              <a:gd name="connsiteY323" fmla="*/ 0 h 6858000"/>
              <a:gd name="connsiteX324" fmla="*/ 12192000 w 12192000"/>
              <a:gd name="connsiteY324" fmla="*/ 0 h 6858000"/>
              <a:gd name="connsiteX325" fmla="*/ 12192000 w 12192000"/>
              <a:gd name="connsiteY325" fmla="*/ 6858000 h 6858000"/>
              <a:gd name="connsiteX326" fmla="*/ 0 w 12192000"/>
              <a:gd name="connsiteY3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2192000" h="6858000">
                <a:moveTo>
                  <a:pt x="11285586" y="1266964"/>
                </a:moveTo>
                <a:cubicBezTo>
                  <a:pt x="11288795" y="1266964"/>
                  <a:pt x="11292496" y="1267088"/>
                  <a:pt x="11295948" y="1267212"/>
                </a:cubicBezTo>
                <a:lnTo>
                  <a:pt x="11295948" y="1276830"/>
                </a:lnTo>
                <a:cubicBezTo>
                  <a:pt x="11294098" y="1279544"/>
                  <a:pt x="11289534" y="1283120"/>
                  <a:pt x="11283120" y="1283120"/>
                </a:cubicBezTo>
                <a:cubicBezTo>
                  <a:pt x="11276582" y="1283120"/>
                  <a:pt x="11273993" y="1280407"/>
                  <a:pt x="11273993" y="1274980"/>
                </a:cubicBezTo>
                <a:cubicBezTo>
                  <a:pt x="11273993" y="1269925"/>
                  <a:pt x="11276334" y="1266964"/>
                  <a:pt x="11285586" y="1266964"/>
                </a:cubicBezTo>
                <a:close/>
                <a:moveTo>
                  <a:pt x="10842233" y="1254874"/>
                </a:moveTo>
                <a:lnTo>
                  <a:pt x="10857775" y="1254874"/>
                </a:lnTo>
                <a:cubicBezTo>
                  <a:pt x="10867394" y="1254874"/>
                  <a:pt x="10871957" y="1259066"/>
                  <a:pt x="10871957" y="1267330"/>
                </a:cubicBezTo>
                <a:cubicBezTo>
                  <a:pt x="10871957" y="1276210"/>
                  <a:pt x="10867275" y="1280649"/>
                  <a:pt x="10856049" y="1280649"/>
                </a:cubicBezTo>
                <a:lnTo>
                  <a:pt x="10842233" y="1280649"/>
                </a:lnTo>
                <a:close/>
                <a:moveTo>
                  <a:pt x="11204933" y="1254874"/>
                </a:moveTo>
                <a:lnTo>
                  <a:pt x="11220474" y="1254874"/>
                </a:lnTo>
                <a:cubicBezTo>
                  <a:pt x="11230093" y="1254874"/>
                  <a:pt x="11234656" y="1259066"/>
                  <a:pt x="11234656" y="1267330"/>
                </a:cubicBezTo>
                <a:cubicBezTo>
                  <a:pt x="11234656" y="1276210"/>
                  <a:pt x="11229974" y="1280649"/>
                  <a:pt x="11218748" y="1280649"/>
                </a:cubicBezTo>
                <a:lnTo>
                  <a:pt x="11204933" y="1280649"/>
                </a:lnTo>
                <a:close/>
                <a:moveTo>
                  <a:pt x="11586744" y="1240947"/>
                </a:moveTo>
                <a:cubicBezTo>
                  <a:pt x="11591060" y="1240947"/>
                  <a:pt x="11594761" y="1242052"/>
                  <a:pt x="11598337" y="1244027"/>
                </a:cubicBezTo>
                <a:lnTo>
                  <a:pt x="11598337" y="1274614"/>
                </a:lnTo>
                <a:cubicBezTo>
                  <a:pt x="11595624" y="1278066"/>
                  <a:pt x="11591066" y="1280407"/>
                  <a:pt x="11586130" y="1280407"/>
                </a:cubicBezTo>
                <a:cubicBezTo>
                  <a:pt x="11582305" y="1280407"/>
                  <a:pt x="11579591" y="1279172"/>
                  <a:pt x="11577747" y="1277084"/>
                </a:cubicBezTo>
                <a:cubicBezTo>
                  <a:pt x="11575400" y="1273874"/>
                  <a:pt x="11574661" y="1270422"/>
                  <a:pt x="11574661" y="1260680"/>
                </a:cubicBezTo>
                <a:cubicBezTo>
                  <a:pt x="11574661" y="1251180"/>
                  <a:pt x="11575400" y="1247485"/>
                  <a:pt x="11578113" y="1244399"/>
                </a:cubicBezTo>
                <a:cubicBezTo>
                  <a:pt x="11580454" y="1241810"/>
                  <a:pt x="11583540" y="1240947"/>
                  <a:pt x="11586744" y="1240947"/>
                </a:cubicBezTo>
                <a:close/>
                <a:moveTo>
                  <a:pt x="11078648" y="1240823"/>
                </a:moveTo>
                <a:cubicBezTo>
                  <a:pt x="11082225" y="1240823"/>
                  <a:pt x="11085181" y="1241804"/>
                  <a:pt x="11087155" y="1244027"/>
                </a:cubicBezTo>
                <a:cubicBezTo>
                  <a:pt x="11089377" y="1246368"/>
                  <a:pt x="11089868" y="1249944"/>
                  <a:pt x="11090116" y="1256358"/>
                </a:cubicBezTo>
                <a:lnTo>
                  <a:pt x="11066807" y="1256358"/>
                </a:lnTo>
                <a:cubicBezTo>
                  <a:pt x="11067055" y="1249696"/>
                  <a:pt x="11067676" y="1246616"/>
                  <a:pt x="11070016" y="1244027"/>
                </a:cubicBezTo>
                <a:cubicBezTo>
                  <a:pt x="11072109" y="1241810"/>
                  <a:pt x="11075071" y="1240823"/>
                  <a:pt x="11078648" y="1240823"/>
                </a:cubicBezTo>
                <a:close/>
                <a:moveTo>
                  <a:pt x="10924240" y="1240823"/>
                </a:moveTo>
                <a:cubicBezTo>
                  <a:pt x="10927817" y="1240823"/>
                  <a:pt x="10930779" y="1241804"/>
                  <a:pt x="10932753" y="1244027"/>
                </a:cubicBezTo>
                <a:cubicBezTo>
                  <a:pt x="10934976" y="1246368"/>
                  <a:pt x="10935467" y="1249944"/>
                  <a:pt x="10935715" y="1256359"/>
                </a:cubicBezTo>
                <a:lnTo>
                  <a:pt x="10912405" y="1256359"/>
                </a:lnTo>
                <a:cubicBezTo>
                  <a:pt x="10912653" y="1249696"/>
                  <a:pt x="10913268" y="1246616"/>
                  <a:pt x="10915609" y="1244027"/>
                </a:cubicBezTo>
                <a:cubicBezTo>
                  <a:pt x="10917702" y="1241810"/>
                  <a:pt x="10920664" y="1240823"/>
                  <a:pt x="10924240" y="1240823"/>
                </a:cubicBezTo>
                <a:close/>
                <a:moveTo>
                  <a:pt x="11454051" y="1230335"/>
                </a:moveTo>
                <a:lnTo>
                  <a:pt x="11454051" y="1242052"/>
                </a:lnTo>
                <a:lnTo>
                  <a:pt x="11462806" y="1242052"/>
                </a:lnTo>
                <a:lnTo>
                  <a:pt x="11462806" y="1293110"/>
                </a:lnTo>
                <a:lnTo>
                  <a:pt x="11476739" y="1293110"/>
                </a:lnTo>
                <a:lnTo>
                  <a:pt x="11476739" y="1230335"/>
                </a:lnTo>
                <a:close/>
                <a:moveTo>
                  <a:pt x="11526683" y="1229105"/>
                </a:moveTo>
                <a:cubicBezTo>
                  <a:pt x="11518176" y="1229105"/>
                  <a:pt x="11512501" y="1233048"/>
                  <a:pt x="11508433" y="1236873"/>
                </a:cubicBezTo>
                <a:lnTo>
                  <a:pt x="11508061" y="1236873"/>
                </a:lnTo>
                <a:lnTo>
                  <a:pt x="11506583" y="1230335"/>
                </a:lnTo>
                <a:lnTo>
                  <a:pt x="11494990" y="1230335"/>
                </a:lnTo>
                <a:lnTo>
                  <a:pt x="11494990" y="1293105"/>
                </a:lnTo>
                <a:lnTo>
                  <a:pt x="11508929" y="1293105"/>
                </a:lnTo>
                <a:lnTo>
                  <a:pt x="11508929" y="1248212"/>
                </a:lnTo>
                <a:cubicBezTo>
                  <a:pt x="11512134" y="1244760"/>
                  <a:pt x="11516940" y="1241556"/>
                  <a:pt x="11522740" y="1241556"/>
                </a:cubicBezTo>
                <a:cubicBezTo>
                  <a:pt x="11528539" y="1241556"/>
                  <a:pt x="11531743" y="1244269"/>
                  <a:pt x="11531743" y="1251670"/>
                </a:cubicBezTo>
                <a:lnTo>
                  <a:pt x="11531743" y="1293111"/>
                </a:lnTo>
                <a:lnTo>
                  <a:pt x="11545677" y="1293111"/>
                </a:lnTo>
                <a:lnTo>
                  <a:pt x="11545677" y="1247851"/>
                </a:lnTo>
                <a:cubicBezTo>
                  <a:pt x="11545677" y="1237121"/>
                  <a:pt x="11539263" y="1229105"/>
                  <a:pt x="11526683" y="1229105"/>
                </a:cubicBezTo>
                <a:close/>
                <a:moveTo>
                  <a:pt x="11359209" y="1229105"/>
                </a:moveTo>
                <a:cubicBezTo>
                  <a:pt x="11350703" y="1229105"/>
                  <a:pt x="11345027" y="1233048"/>
                  <a:pt x="11340960" y="1236873"/>
                </a:cubicBezTo>
                <a:lnTo>
                  <a:pt x="11340588" y="1236873"/>
                </a:lnTo>
                <a:lnTo>
                  <a:pt x="11339110" y="1230335"/>
                </a:lnTo>
                <a:lnTo>
                  <a:pt x="11327517" y="1230335"/>
                </a:lnTo>
                <a:lnTo>
                  <a:pt x="11327517" y="1293105"/>
                </a:lnTo>
                <a:lnTo>
                  <a:pt x="11341456" y="1293105"/>
                </a:lnTo>
                <a:lnTo>
                  <a:pt x="11341456" y="1248212"/>
                </a:lnTo>
                <a:cubicBezTo>
                  <a:pt x="11344660" y="1244760"/>
                  <a:pt x="11349473" y="1241556"/>
                  <a:pt x="11355266" y="1241556"/>
                </a:cubicBezTo>
                <a:cubicBezTo>
                  <a:pt x="11361060" y="1241556"/>
                  <a:pt x="11364270" y="1244269"/>
                  <a:pt x="11364270" y="1251670"/>
                </a:cubicBezTo>
                <a:lnTo>
                  <a:pt x="11364270" y="1293111"/>
                </a:lnTo>
                <a:lnTo>
                  <a:pt x="11378204" y="1293111"/>
                </a:lnTo>
                <a:lnTo>
                  <a:pt x="11378204" y="1247851"/>
                </a:lnTo>
                <a:cubicBezTo>
                  <a:pt x="11378204" y="1237121"/>
                  <a:pt x="11371789" y="1229105"/>
                  <a:pt x="11359209" y="1229105"/>
                </a:cubicBezTo>
                <a:close/>
                <a:moveTo>
                  <a:pt x="11584274" y="1229100"/>
                </a:moveTo>
                <a:cubicBezTo>
                  <a:pt x="11576754" y="1229100"/>
                  <a:pt x="11571202" y="1231323"/>
                  <a:pt x="11567254" y="1235514"/>
                </a:cubicBezTo>
                <a:cubicBezTo>
                  <a:pt x="11562080" y="1240817"/>
                  <a:pt x="11560721" y="1247970"/>
                  <a:pt x="11560721" y="1260798"/>
                </a:cubicBezTo>
                <a:cubicBezTo>
                  <a:pt x="11560721" y="1274360"/>
                  <a:pt x="11561951" y="1280649"/>
                  <a:pt x="11567011" y="1286325"/>
                </a:cubicBezTo>
                <a:cubicBezTo>
                  <a:pt x="11570091" y="1289901"/>
                  <a:pt x="11575518" y="1292490"/>
                  <a:pt x="11581932" y="1292490"/>
                </a:cubicBezTo>
                <a:cubicBezTo>
                  <a:pt x="11589458" y="1292490"/>
                  <a:pt x="11594885" y="1289286"/>
                  <a:pt x="11598337" y="1285461"/>
                </a:cubicBezTo>
                <a:lnTo>
                  <a:pt x="11598704" y="1285461"/>
                </a:lnTo>
                <a:cubicBezTo>
                  <a:pt x="11598461" y="1288299"/>
                  <a:pt x="11598337" y="1290392"/>
                  <a:pt x="11598337" y="1293602"/>
                </a:cubicBezTo>
                <a:cubicBezTo>
                  <a:pt x="11598337" y="1301493"/>
                  <a:pt x="11594636" y="1306182"/>
                  <a:pt x="11585385" y="1306182"/>
                </a:cubicBezTo>
                <a:cubicBezTo>
                  <a:pt x="11578598" y="1306182"/>
                  <a:pt x="11570954" y="1303468"/>
                  <a:pt x="11566763" y="1300388"/>
                </a:cubicBezTo>
                <a:lnTo>
                  <a:pt x="11562323" y="1310993"/>
                </a:lnTo>
                <a:cubicBezTo>
                  <a:pt x="11567874" y="1315061"/>
                  <a:pt x="11577493" y="1318023"/>
                  <a:pt x="11586868" y="1318023"/>
                </a:cubicBezTo>
                <a:cubicBezTo>
                  <a:pt x="11603149" y="1318023"/>
                  <a:pt x="11612277" y="1310007"/>
                  <a:pt x="11612271" y="1293602"/>
                </a:cubicBezTo>
                <a:lnTo>
                  <a:pt x="11612271" y="1230336"/>
                </a:lnTo>
                <a:lnTo>
                  <a:pt x="11600554" y="1230336"/>
                </a:lnTo>
                <a:lnTo>
                  <a:pt x="11599815" y="1233664"/>
                </a:lnTo>
                <a:cubicBezTo>
                  <a:pt x="11596115" y="1231323"/>
                  <a:pt x="11590688" y="1229100"/>
                  <a:pt x="11584274" y="1229100"/>
                </a:cubicBezTo>
                <a:close/>
                <a:moveTo>
                  <a:pt x="11286945" y="1229100"/>
                </a:moveTo>
                <a:cubicBezTo>
                  <a:pt x="11278066" y="1229100"/>
                  <a:pt x="11268448" y="1232062"/>
                  <a:pt x="11262896" y="1236377"/>
                </a:cubicBezTo>
                <a:lnTo>
                  <a:pt x="11267336" y="1246740"/>
                </a:lnTo>
                <a:cubicBezTo>
                  <a:pt x="11271527" y="1243530"/>
                  <a:pt x="11278687" y="1241065"/>
                  <a:pt x="11285219" y="1241065"/>
                </a:cubicBezTo>
                <a:cubicBezTo>
                  <a:pt x="11292620" y="1241065"/>
                  <a:pt x="11295948" y="1244641"/>
                  <a:pt x="11295948" y="1251304"/>
                </a:cubicBezTo>
                <a:lnTo>
                  <a:pt x="11295948" y="1257221"/>
                </a:lnTo>
                <a:cubicBezTo>
                  <a:pt x="11291999" y="1257098"/>
                  <a:pt x="11287808" y="1256973"/>
                  <a:pt x="11283245" y="1256973"/>
                </a:cubicBezTo>
                <a:cubicBezTo>
                  <a:pt x="11266715" y="1256973"/>
                  <a:pt x="11260059" y="1264250"/>
                  <a:pt x="11260059" y="1275719"/>
                </a:cubicBezTo>
                <a:cubicBezTo>
                  <a:pt x="11260059" y="1287311"/>
                  <a:pt x="11266473" y="1294341"/>
                  <a:pt x="11278805" y="1294341"/>
                </a:cubicBezTo>
                <a:cubicBezTo>
                  <a:pt x="11289043" y="1294341"/>
                  <a:pt x="11294465" y="1288914"/>
                  <a:pt x="11296320" y="1286691"/>
                </a:cubicBezTo>
                <a:lnTo>
                  <a:pt x="11296688" y="1286691"/>
                </a:lnTo>
                <a:lnTo>
                  <a:pt x="11298165" y="1293105"/>
                </a:lnTo>
                <a:lnTo>
                  <a:pt x="11309758" y="1293105"/>
                </a:lnTo>
                <a:lnTo>
                  <a:pt x="11309758" y="1249696"/>
                </a:lnTo>
                <a:cubicBezTo>
                  <a:pt x="11309758" y="1236005"/>
                  <a:pt x="11302114" y="1229100"/>
                  <a:pt x="11286945" y="1229100"/>
                </a:cubicBezTo>
                <a:close/>
                <a:moveTo>
                  <a:pt x="11150670" y="1229100"/>
                </a:moveTo>
                <a:cubicBezTo>
                  <a:pt x="11142162" y="1229100"/>
                  <a:pt x="11136364" y="1232925"/>
                  <a:pt x="11132296" y="1237979"/>
                </a:cubicBezTo>
                <a:lnTo>
                  <a:pt x="11131924" y="1237979"/>
                </a:lnTo>
                <a:lnTo>
                  <a:pt x="11130446" y="1230336"/>
                </a:lnTo>
                <a:lnTo>
                  <a:pt x="11118853" y="1230336"/>
                </a:lnTo>
                <a:lnTo>
                  <a:pt x="11118853" y="1293106"/>
                </a:lnTo>
                <a:lnTo>
                  <a:pt x="11132787" y="1293106"/>
                </a:lnTo>
                <a:lnTo>
                  <a:pt x="11132787" y="1250187"/>
                </a:lnTo>
                <a:cubicBezTo>
                  <a:pt x="11136364" y="1245009"/>
                  <a:pt x="11142157" y="1242295"/>
                  <a:pt x="11150670" y="1242543"/>
                </a:cubicBezTo>
                <a:close/>
                <a:moveTo>
                  <a:pt x="11078648" y="1229100"/>
                </a:moveTo>
                <a:cubicBezTo>
                  <a:pt x="11070632" y="1229100"/>
                  <a:pt x="11064957" y="1231814"/>
                  <a:pt x="11060517" y="1235638"/>
                </a:cubicBezTo>
                <a:cubicBezTo>
                  <a:pt x="11054475" y="1241437"/>
                  <a:pt x="11052873" y="1248591"/>
                  <a:pt x="11052873" y="1261785"/>
                </a:cubicBezTo>
                <a:cubicBezTo>
                  <a:pt x="11052873" y="1274613"/>
                  <a:pt x="11053985" y="1281146"/>
                  <a:pt x="11059530" y="1287069"/>
                </a:cubicBezTo>
                <a:cubicBezTo>
                  <a:pt x="11063727" y="1291503"/>
                  <a:pt x="11070141" y="1294341"/>
                  <a:pt x="11078772" y="1294341"/>
                </a:cubicBezTo>
                <a:cubicBezTo>
                  <a:pt x="11089011" y="1294341"/>
                  <a:pt x="11096779" y="1291260"/>
                  <a:pt x="11102454" y="1286325"/>
                </a:cubicBezTo>
                <a:lnTo>
                  <a:pt x="11097151" y="1276334"/>
                </a:lnTo>
                <a:cubicBezTo>
                  <a:pt x="11093326" y="1279916"/>
                  <a:pt x="11087036" y="1282381"/>
                  <a:pt x="11080255" y="1282381"/>
                </a:cubicBezTo>
                <a:cubicBezTo>
                  <a:pt x="11075810" y="1282381"/>
                  <a:pt x="11072239" y="1281022"/>
                  <a:pt x="11070141" y="1278557"/>
                </a:cubicBezTo>
                <a:cubicBezTo>
                  <a:pt x="11067800" y="1275843"/>
                  <a:pt x="11067061" y="1273130"/>
                  <a:pt x="11066937" y="1266840"/>
                </a:cubicBezTo>
                <a:lnTo>
                  <a:pt x="11103565" y="1266840"/>
                </a:lnTo>
                <a:cubicBezTo>
                  <a:pt x="11104056" y="1251298"/>
                  <a:pt x="11103317" y="1242176"/>
                  <a:pt x="11096897" y="1235638"/>
                </a:cubicBezTo>
                <a:cubicBezTo>
                  <a:pt x="11092830" y="1231565"/>
                  <a:pt x="11086664" y="1229100"/>
                  <a:pt x="11078648" y="1229100"/>
                </a:cubicBezTo>
                <a:close/>
                <a:moveTo>
                  <a:pt x="10924246" y="1229100"/>
                </a:moveTo>
                <a:cubicBezTo>
                  <a:pt x="10916230" y="1229100"/>
                  <a:pt x="10910555" y="1231814"/>
                  <a:pt x="10906115" y="1235638"/>
                </a:cubicBezTo>
                <a:cubicBezTo>
                  <a:pt x="10900073" y="1241437"/>
                  <a:pt x="10898471" y="1248591"/>
                  <a:pt x="10898471" y="1261785"/>
                </a:cubicBezTo>
                <a:cubicBezTo>
                  <a:pt x="10898471" y="1274613"/>
                  <a:pt x="10899577" y="1281146"/>
                  <a:pt x="10905127" y="1287069"/>
                </a:cubicBezTo>
                <a:cubicBezTo>
                  <a:pt x="10909319" y="1291503"/>
                  <a:pt x="10915733" y="1294341"/>
                  <a:pt x="10924365" y="1294341"/>
                </a:cubicBezTo>
                <a:cubicBezTo>
                  <a:pt x="10934604" y="1294341"/>
                  <a:pt x="10942372" y="1291260"/>
                  <a:pt x="10948047" y="1286325"/>
                </a:cubicBezTo>
                <a:lnTo>
                  <a:pt x="10942744" y="1276334"/>
                </a:lnTo>
                <a:cubicBezTo>
                  <a:pt x="10938919" y="1279916"/>
                  <a:pt x="10932629" y="1282381"/>
                  <a:pt x="10925848" y="1282381"/>
                </a:cubicBezTo>
                <a:cubicBezTo>
                  <a:pt x="10921409" y="1282381"/>
                  <a:pt x="10917832" y="1281022"/>
                  <a:pt x="10915733" y="1278557"/>
                </a:cubicBezTo>
                <a:cubicBezTo>
                  <a:pt x="10913392" y="1275843"/>
                  <a:pt x="10912653" y="1273130"/>
                  <a:pt x="10912529" y="1266840"/>
                </a:cubicBezTo>
                <a:lnTo>
                  <a:pt x="10949158" y="1266840"/>
                </a:lnTo>
                <a:cubicBezTo>
                  <a:pt x="10949649" y="1251298"/>
                  <a:pt x="10948916" y="1242176"/>
                  <a:pt x="10942495" y="1235638"/>
                </a:cubicBezTo>
                <a:cubicBezTo>
                  <a:pt x="10938428" y="1231565"/>
                  <a:pt x="10932262" y="1229100"/>
                  <a:pt x="10924246" y="1229100"/>
                </a:cubicBezTo>
                <a:close/>
                <a:moveTo>
                  <a:pt x="10842233" y="1218872"/>
                </a:moveTo>
                <a:lnTo>
                  <a:pt x="10852963" y="1218872"/>
                </a:lnTo>
                <a:cubicBezTo>
                  <a:pt x="10865295" y="1218872"/>
                  <a:pt x="10868008" y="1223312"/>
                  <a:pt x="10868008" y="1231328"/>
                </a:cubicBezTo>
                <a:cubicBezTo>
                  <a:pt x="10868008" y="1238600"/>
                  <a:pt x="10864804" y="1243287"/>
                  <a:pt x="10853826" y="1243287"/>
                </a:cubicBezTo>
                <a:lnTo>
                  <a:pt x="10842233" y="1243287"/>
                </a:lnTo>
                <a:close/>
                <a:moveTo>
                  <a:pt x="11204933" y="1218872"/>
                </a:moveTo>
                <a:lnTo>
                  <a:pt x="11215662" y="1218872"/>
                </a:lnTo>
                <a:cubicBezTo>
                  <a:pt x="11227994" y="1218872"/>
                  <a:pt x="11230707" y="1223312"/>
                  <a:pt x="11230707" y="1231328"/>
                </a:cubicBezTo>
                <a:cubicBezTo>
                  <a:pt x="11230707" y="1238600"/>
                  <a:pt x="11227503" y="1243287"/>
                  <a:pt x="11216525" y="1243287"/>
                </a:cubicBezTo>
                <a:lnTo>
                  <a:pt x="11204933" y="1243287"/>
                </a:lnTo>
                <a:close/>
                <a:moveTo>
                  <a:pt x="11015009" y="1214669"/>
                </a:moveTo>
                <a:lnTo>
                  <a:pt x="11013035" y="1230335"/>
                </a:lnTo>
                <a:lnTo>
                  <a:pt x="11005142" y="1230335"/>
                </a:lnTo>
                <a:lnTo>
                  <a:pt x="11005142" y="1242052"/>
                </a:lnTo>
                <a:lnTo>
                  <a:pt x="11012667" y="1242052"/>
                </a:lnTo>
                <a:lnTo>
                  <a:pt x="11012667" y="1277321"/>
                </a:lnTo>
                <a:cubicBezTo>
                  <a:pt x="11012667" y="1287069"/>
                  <a:pt x="11017598" y="1293850"/>
                  <a:pt x="11029191" y="1293850"/>
                </a:cubicBezTo>
                <a:cubicBezTo>
                  <a:pt x="11035109" y="1293850"/>
                  <a:pt x="11040293" y="1292614"/>
                  <a:pt x="11043498" y="1290888"/>
                </a:cubicBezTo>
                <a:lnTo>
                  <a:pt x="11041275" y="1280159"/>
                </a:lnTo>
                <a:cubicBezTo>
                  <a:pt x="11038934" y="1281146"/>
                  <a:pt x="11036468" y="1282009"/>
                  <a:pt x="11032768" y="1282009"/>
                </a:cubicBezTo>
                <a:cubicBezTo>
                  <a:pt x="11028700" y="1282009"/>
                  <a:pt x="11026601" y="1280034"/>
                  <a:pt x="11026601" y="1275719"/>
                </a:cubicBezTo>
                <a:lnTo>
                  <a:pt x="11026601" y="1242052"/>
                </a:lnTo>
                <a:lnTo>
                  <a:pt x="11042882" y="1242052"/>
                </a:lnTo>
                <a:lnTo>
                  <a:pt x="11042882" y="1230335"/>
                </a:lnTo>
                <a:lnTo>
                  <a:pt x="11026601" y="1230335"/>
                </a:lnTo>
                <a:lnTo>
                  <a:pt x="11026601" y="1214669"/>
                </a:lnTo>
                <a:close/>
                <a:moveTo>
                  <a:pt x="10969134" y="1214669"/>
                </a:moveTo>
                <a:lnTo>
                  <a:pt x="10967159" y="1230335"/>
                </a:lnTo>
                <a:lnTo>
                  <a:pt x="10959267" y="1230335"/>
                </a:lnTo>
                <a:lnTo>
                  <a:pt x="10959267" y="1242052"/>
                </a:lnTo>
                <a:lnTo>
                  <a:pt x="10966787" y="1242052"/>
                </a:lnTo>
                <a:lnTo>
                  <a:pt x="10966787" y="1277321"/>
                </a:lnTo>
                <a:cubicBezTo>
                  <a:pt x="10966787" y="1287069"/>
                  <a:pt x="10971723" y="1293850"/>
                  <a:pt x="10983316" y="1293850"/>
                </a:cubicBezTo>
                <a:cubicBezTo>
                  <a:pt x="10989234" y="1293850"/>
                  <a:pt x="10994413" y="1292614"/>
                  <a:pt x="10997623" y="1290888"/>
                </a:cubicBezTo>
                <a:lnTo>
                  <a:pt x="10995400" y="1280159"/>
                </a:lnTo>
                <a:cubicBezTo>
                  <a:pt x="10993059" y="1281146"/>
                  <a:pt x="10990593" y="1282009"/>
                  <a:pt x="10986893" y="1282009"/>
                </a:cubicBezTo>
                <a:cubicBezTo>
                  <a:pt x="10982825" y="1282009"/>
                  <a:pt x="10980726" y="1280034"/>
                  <a:pt x="10980726" y="1275719"/>
                </a:cubicBezTo>
                <a:lnTo>
                  <a:pt x="10980726" y="1242052"/>
                </a:lnTo>
                <a:lnTo>
                  <a:pt x="10997007" y="1242052"/>
                </a:lnTo>
                <a:lnTo>
                  <a:pt x="10997007" y="1230335"/>
                </a:lnTo>
                <a:lnTo>
                  <a:pt x="10980726" y="1230335"/>
                </a:lnTo>
                <a:lnTo>
                  <a:pt x="10980726" y="1214669"/>
                </a:lnTo>
                <a:close/>
                <a:moveTo>
                  <a:pt x="11190745" y="1206777"/>
                </a:moveTo>
                <a:lnTo>
                  <a:pt x="11190745" y="1293105"/>
                </a:lnTo>
                <a:lnTo>
                  <a:pt x="11219233" y="1293105"/>
                </a:lnTo>
                <a:cubicBezTo>
                  <a:pt x="11238227" y="1293105"/>
                  <a:pt x="11248833" y="1286076"/>
                  <a:pt x="11248833" y="1268317"/>
                </a:cubicBezTo>
                <a:cubicBezTo>
                  <a:pt x="11248833" y="1259805"/>
                  <a:pt x="11245629" y="1250435"/>
                  <a:pt x="11234899" y="1247473"/>
                </a:cubicBezTo>
                <a:cubicBezTo>
                  <a:pt x="11241933" y="1245008"/>
                  <a:pt x="11244275" y="1235632"/>
                  <a:pt x="11244275" y="1229590"/>
                </a:cubicBezTo>
                <a:cubicBezTo>
                  <a:pt x="11244275" y="1211837"/>
                  <a:pt x="11234042" y="1206777"/>
                  <a:pt x="11216773" y="1206777"/>
                </a:cubicBezTo>
                <a:lnTo>
                  <a:pt x="11190751" y="1206777"/>
                </a:lnTo>
                <a:close/>
                <a:moveTo>
                  <a:pt x="10828046" y="1206777"/>
                </a:moveTo>
                <a:lnTo>
                  <a:pt x="10828046" y="1293105"/>
                </a:lnTo>
                <a:lnTo>
                  <a:pt x="10856534" y="1293105"/>
                </a:lnTo>
                <a:cubicBezTo>
                  <a:pt x="10875528" y="1293105"/>
                  <a:pt x="10886134" y="1286076"/>
                  <a:pt x="10886134" y="1268317"/>
                </a:cubicBezTo>
                <a:cubicBezTo>
                  <a:pt x="10886134" y="1259805"/>
                  <a:pt x="10882930" y="1250435"/>
                  <a:pt x="10872200" y="1247473"/>
                </a:cubicBezTo>
                <a:cubicBezTo>
                  <a:pt x="10879234" y="1245008"/>
                  <a:pt x="10881576" y="1235632"/>
                  <a:pt x="10881576" y="1229590"/>
                </a:cubicBezTo>
                <a:cubicBezTo>
                  <a:pt x="10881576" y="1211837"/>
                  <a:pt x="10871342" y="1206777"/>
                  <a:pt x="10854074" y="1206777"/>
                </a:cubicBezTo>
                <a:lnTo>
                  <a:pt x="10828052" y="1206777"/>
                </a:lnTo>
                <a:close/>
                <a:moveTo>
                  <a:pt x="11469829" y="1206038"/>
                </a:moveTo>
                <a:cubicBezTo>
                  <a:pt x="11464526" y="1206038"/>
                  <a:pt x="11460955" y="1209367"/>
                  <a:pt x="11460950" y="1214179"/>
                </a:cubicBezTo>
                <a:cubicBezTo>
                  <a:pt x="11460950" y="1218990"/>
                  <a:pt x="11464526" y="1222443"/>
                  <a:pt x="11469829" y="1222443"/>
                </a:cubicBezTo>
                <a:cubicBezTo>
                  <a:pt x="11475380" y="1222443"/>
                  <a:pt x="11478708" y="1218990"/>
                  <a:pt x="11478708" y="1214179"/>
                </a:cubicBezTo>
                <a:cubicBezTo>
                  <a:pt x="11478708" y="1209367"/>
                  <a:pt x="11475380" y="1206038"/>
                  <a:pt x="11469829" y="1206038"/>
                </a:cubicBezTo>
                <a:close/>
                <a:moveTo>
                  <a:pt x="11395963" y="1204312"/>
                </a:moveTo>
                <a:lnTo>
                  <a:pt x="11395963" y="1293105"/>
                </a:lnTo>
                <a:lnTo>
                  <a:pt x="11409897" y="1293105"/>
                </a:lnTo>
                <a:lnTo>
                  <a:pt x="11409897" y="1266101"/>
                </a:lnTo>
                <a:lnTo>
                  <a:pt x="11414957" y="1266101"/>
                </a:lnTo>
                <a:lnTo>
                  <a:pt x="11432101" y="1293105"/>
                </a:lnTo>
                <a:lnTo>
                  <a:pt x="11448873" y="1293105"/>
                </a:lnTo>
                <a:lnTo>
                  <a:pt x="11426302" y="1259438"/>
                </a:lnTo>
                <a:lnTo>
                  <a:pt x="11448133" y="1230335"/>
                </a:lnTo>
                <a:lnTo>
                  <a:pt x="11431977" y="1230335"/>
                </a:lnTo>
                <a:lnTo>
                  <a:pt x="11414957" y="1254011"/>
                </a:lnTo>
                <a:lnTo>
                  <a:pt x="11409897" y="1254011"/>
                </a:lnTo>
                <a:lnTo>
                  <a:pt x="11409897" y="1204312"/>
                </a:lnTo>
                <a:close/>
                <a:moveTo>
                  <a:pt x="11117832" y="1017823"/>
                </a:moveTo>
                <a:cubicBezTo>
                  <a:pt x="11127823" y="1017823"/>
                  <a:pt x="11138925" y="1018190"/>
                  <a:pt x="11149287" y="1018562"/>
                </a:cubicBezTo>
                <a:lnTo>
                  <a:pt x="11149287" y="1047434"/>
                </a:lnTo>
                <a:cubicBezTo>
                  <a:pt x="11143370" y="1055574"/>
                  <a:pt x="11129673" y="1066304"/>
                  <a:pt x="11110430" y="1066304"/>
                </a:cubicBezTo>
                <a:cubicBezTo>
                  <a:pt x="11090810" y="1066304"/>
                  <a:pt x="11083042" y="1058169"/>
                  <a:pt x="11083042" y="1041878"/>
                </a:cubicBezTo>
                <a:cubicBezTo>
                  <a:pt x="11083042" y="1026708"/>
                  <a:pt x="11090072" y="1017823"/>
                  <a:pt x="11117832" y="1017823"/>
                </a:cubicBezTo>
                <a:close/>
                <a:moveTo>
                  <a:pt x="10870609" y="981556"/>
                </a:moveTo>
                <a:lnTo>
                  <a:pt x="10916874" y="981556"/>
                </a:lnTo>
                <a:cubicBezTo>
                  <a:pt x="10945740" y="981556"/>
                  <a:pt x="10959437" y="994141"/>
                  <a:pt x="10959437" y="1018934"/>
                </a:cubicBezTo>
                <a:cubicBezTo>
                  <a:pt x="10959437" y="1045583"/>
                  <a:pt x="10945740" y="1058908"/>
                  <a:pt x="10911695" y="1058908"/>
                </a:cubicBezTo>
                <a:lnTo>
                  <a:pt x="10870609" y="1058908"/>
                </a:lnTo>
                <a:close/>
                <a:moveTo>
                  <a:pt x="11341728" y="904209"/>
                </a:moveTo>
                <a:cubicBezTo>
                  <a:pt x="11315823" y="904209"/>
                  <a:pt x="11299165" y="916049"/>
                  <a:pt x="11286584" y="927523"/>
                </a:cubicBezTo>
                <a:lnTo>
                  <a:pt x="11285473" y="927523"/>
                </a:lnTo>
                <a:lnTo>
                  <a:pt x="11281033" y="907909"/>
                </a:lnTo>
                <a:lnTo>
                  <a:pt x="11246616" y="907909"/>
                </a:lnTo>
                <a:lnTo>
                  <a:pt x="11246616" y="1096282"/>
                </a:lnTo>
                <a:lnTo>
                  <a:pt x="11288435" y="1096282"/>
                </a:lnTo>
                <a:lnTo>
                  <a:pt x="11288435" y="961574"/>
                </a:lnTo>
                <a:cubicBezTo>
                  <a:pt x="11298053" y="951211"/>
                  <a:pt x="11312495" y="941587"/>
                  <a:pt x="11329514" y="941587"/>
                </a:cubicBezTo>
                <a:cubicBezTo>
                  <a:pt x="11346906" y="941587"/>
                  <a:pt x="11356530" y="949733"/>
                  <a:pt x="11356530" y="971931"/>
                </a:cubicBezTo>
                <a:lnTo>
                  <a:pt x="11356530" y="1096282"/>
                </a:lnTo>
                <a:lnTo>
                  <a:pt x="11398355" y="1096282"/>
                </a:lnTo>
                <a:lnTo>
                  <a:pt x="11398355" y="960463"/>
                </a:lnTo>
                <a:cubicBezTo>
                  <a:pt x="11398355" y="928263"/>
                  <a:pt x="11379474" y="904209"/>
                  <a:pt x="11341728" y="904209"/>
                </a:cubicBezTo>
                <a:close/>
                <a:moveTo>
                  <a:pt x="11121911" y="904209"/>
                </a:moveTo>
                <a:cubicBezTo>
                  <a:pt x="11095261" y="904209"/>
                  <a:pt x="11066395" y="913093"/>
                  <a:pt x="11049742" y="926046"/>
                </a:cubicBezTo>
                <a:lnTo>
                  <a:pt x="11063066" y="957129"/>
                </a:lnTo>
                <a:cubicBezTo>
                  <a:pt x="11075647" y="947505"/>
                  <a:pt x="11097117" y="940109"/>
                  <a:pt x="11116726" y="940109"/>
                </a:cubicBezTo>
                <a:cubicBezTo>
                  <a:pt x="11139302" y="940109"/>
                  <a:pt x="11149293" y="950845"/>
                  <a:pt x="11149293" y="970826"/>
                </a:cubicBezTo>
                <a:lnTo>
                  <a:pt x="11149293" y="988590"/>
                </a:lnTo>
                <a:cubicBezTo>
                  <a:pt x="11137446" y="988223"/>
                  <a:pt x="11124494" y="987851"/>
                  <a:pt x="11110803" y="987851"/>
                </a:cubicBezTo>
                <a:cubicBezTo>
                  <a:pt x="11061578" y="987851"/>
                  <a:pt x="11041224" y="1009688"/>
                  <a:pt x="11041224" y="1044106"/>
                </a:cubicBezTo>
                <a:cubicBezTo>
                  <a:pt x="11041224" y="1078890"/>
                  <a:pt x="11060838" y="1099982"/>
                  <a:pt x="11097478" y="1099982"/>
                </a:cubicBezTo>
                <a:cubicBezTo>
                  <a:pt x="11128189" y="1099982"/>
                  <a:pt x="11144476" y="1083702"/>
                  <a:pt x="11150026" y="1077039"/>
                </a:cubicBezTo>
                <a:lnTo>
                  <a:pt x="11151138" y="1077039"/>
                </a:lnTo>
                <a:lnTo>
                  <a:pt x="11155583" y="1096287"/>
                </a:lnTo>
                <a:lnTo>
                  <a:pt x="11190751" y="1096287"/>
                </a:lnTo>
                <a:lnTo>
                  <a:pt x="11190751" y="966014"/>
                </a:lnTo>
                <a:cubicBezTo>
                  <a:pt x="11190751" y="924934"/>
                  <a:pt x="11167802" y="904209"/>
                  <a:pt x="11121911" y="904209"/>
                </a:cubicBezTo>
                <a:close/>
                <a:moveTo>
                  <a:pt x="10870609" y="873486"/>
                </a:moveTo>
                <a:lnTo>
                  <a:pt x="10902810" y="873486"/>
                </a:lnTo>
                <a:cubicBezTo>
                  <a:pt x="10939816" y="873486"/>
                  <a:pt x="10947590" y="886811"/>
                  <a:pt x="10947590" y="910865"/>
                </a:cubicBezTo>
                <a:cubicBezTo>
                  <a:pt x="10947590" y="932702"/>
                  <a:pt x="10938339" y="946766"/>
                  <a:pt x="10905399" y="946766"/>
                </a:cubicBezTo>
                <a:lnTo>
                  <a:pt x="10870609" y="946766"/>
                </a:lnTo>
                <a:lnTo>
                  <a:pt x="10870609" y="873492"/>
                </a:lnTo>
                <a:close/>
                <a:moveTo>
                  <a:pt x="10828052" y="837224"/>
                </a:moveTo>
                <a:lnTo>
                  <a:pt x="10828052" y="1096287"/>
                </a:lnTo>
                <a:lnTo>
                  <a:pt x="10913540" y="1096287"/>
                </a:lnTo>
                <a:cubicBezTo>
                  <a:pt x="10970533" y="1096287"/>
                  <a:pt x="11001989" y="1075189"/>
                  <a:pt x="11001989" y="1021901"/>
                </a:cubicBezTo>
                <a:cubicBezTo>
                  <a:pt x="11001989" y="996364"/>
                  <a:pt x="10992365" y="968236"/>
                  <a:pt x="10960170" y="959351"/>
                </a:cubicBezTo>
                <a:cubicBezTo>
                  <a:pt x="10980524" y="951211"/>
                  <a:pt x="10988298" y="929007"/>
                  <a:pt x="10988298" y="905692"/>
                </a:cubicBezTo>
                <a:cubicBezTo>
                  <a:pt x="10988298" y="852393"/>
                  <a:pt x="10957575" y="837224"/>
                  <a:pt x="10905766" y="837224"/>
                </a:cubicBezTo>
                <a:close/>
                <a:moveTo>
                  <a:pt x="11453854" y="829817"/>
                </a:moveTo>
                <a:lnTo>
                  <a:pt x="11453854" y="1096282"/>
                </a:lnTo>
                <a:lnTo>
                  <a:pt x="11495678" y="1096282"/>
                </a:lnTo>
                <a:lnTo>
                  <a:pt x="11495678" y="1015234"/>
                </a:lnTo>
                <a:lnTo>
                  <a:pt x="11510480" y="1015234"/>
                </a:lnTo>
                <a:lnTo>
                  <a:pt x="11562289" y="1096282"/>
                </a:lnTo>
                <a:lnTo>
                  <a:pt x="11612249" y="1096282"/>
                </a:lnTo>
                <a:lnTo>
                  <a:pt x="11544898" y="995247"/>
                </a:lnTo>
                <a:lnTo>
                  <a:pt x="11610031" y="907909"/>
                </a:lnTo>
                <a:lnTo>
                  <a:pt x="11561923" y="907909"/>
                </a:lnTo>
                <a:lnTo>
                  <a:pt x="11510480" y="978966"/>
                </a:lnTo>
                <a:lnTo>
                  <a:pt x="11495678" y="978966"/>
                </a:lnTo>
                <a:lnTo>
                  <a:pt x="11495678" y="829817"/>
                </a:lnTo>
                <a:close/>
                <a:moveTo>
                  <a:pt x="10282204" y="722492"/>
                </a:moveTo>
                <a:lnTo>
                  <a:pt x="10328468" y="722492"/>
                </a:lnTo>
                <a:cubicBezTo>
                  <a:pt x="10357335" y="722492"/>
                  <a:pt x="10371031" y="735078"/>
                  <a:pt x="10371031" y="759872"/>
                </a:cubicBezTo>
                <a:cubicBezTo>
                  <a:pt x="10371031" y="786521"/>
                  <a:pt x="10357335" y="799845"/>
                  <a:pt x="10323289" y="799845"/>
                </a:cubicBezTo>
                <a:lnTo>
                  <a:pt x="10282204" y="799845"/>
                </a:lnTo>
                <a:close/>
                <a:moveTo>
                  <a:pt x="10055714" y="722492"/>
                </a:moveTo>
                <a:lnTo>
                  <a:pt x="10101977" y="722492"/>
                </a:lnTo>
                <a:cubicBezTo>
                  <a:pt x="10130844" y="722492"/>
                  <a:pt x="10144535" y="735078"/>
                  <a:pt x="10144535" y="759872"/>
                </a:cubicBezTo>
                <a:cubicBezTo>
                  <a:pt x="10144535" y="786521"/>
                  <a:pt x="10130844" y="799845"/>
                  <a:pt x="10096793" y="799845"/>
                </a:cubicBezTo>
                <a:lnTo>
                  <a:pt x="10055714" y="799845"/>
                </a:lnTo>
                <a:close/>
                <a:moveTo>
                  <a:pt x="10282204" y="614423"/>
                </a:moveTo>
                <a:lnTo>
                  <a:pt x="10314405" y="614423"/>
                </a:lnTo>
                <a:cubicBezTo>
                  <a:pt x="10351412" y="614423"/>
                  <a:pt x="10359185" y="627748"/>
                  <a:pt x="10359185" y="651802"/>
                </a:cubicBezTo>
                <a:cubicBezTo>
                  <a:pt x="10359185" y="673639"/>
                  <a:pt x="10349933" y="687703"/>
                  <a:pt x="10316994" y="687703"/>
                </a:cubicBezTo>
                <a:lnTo>
                  <a:pt x="10282204" y="687703"/>
                </a:lnTo>
                <a:lnTo>
                  <a:pt x="10282204" y="614429"/>
                </a:lnTo>
                <a:close/>
                <a:moveTo>
                  <a:pt x="10055714" y="614423"/>
                </a:moveTo>
                <a:lnTo>
                  <a:pt x="10087914" y="614423"/>
                </a:lnTo>
                <a:cubicBezTo>
                  <a:pt x="10124920" y="614423"/>
                  <a:pt x="10132694" y="627748"/>
                  <a:pt x="10132694" y="651802"/>
                </a:cubicBezTo>
                <a:cubicBezTo>
                  <a:pt x="10132694" y="673639"/>
                  <a:pt x="10123443" y="687703"/>
                  <a:pt x="10090503" y="687703"/>
                </a:cubicBezTo>
                <a:lnTo>
                  <a:pt x="10055714" y="687703"/>
                </a:lnTo>
                <a:lnTo>
                  <a:pt x="10055714" y="614429"/>
                </a:lnTo>
                <a:close/>
                <a:moveTo>
                  <a:pt x="10650816" y="578161"/>
                </a:moveTo>
                <a:lnTo>
                  <a:pt x="10650816" y="578172"/>
                </a:lnTo>
                <a:cubicBezTo>
                  <a:pt x="10650816" y="804889"/>
                  <a:pt x="10466375" y="989318"/>
                  <a:pt x="10239658" y="989318"/>
                </a:cubicBezTo>
                <a:lnTo>
                  <a:pt x="10239647" y="989318"/>
                </a:lnTo>
                <a:lnTo>
                  <a:pt x="10239647" y="1099808"/>
                </a:lnTo>
                <a:lnTo>
                  <a:pt x="10239658" y="1099808"/>
                </a:lnTo>
                <a:cubicBezTo>
                  <a:pt x="10527300" y="1099808"/>
                  <a:pt x="10761322" y="865814"/>
                  <a:pt x="10761322" y="578172"/>
                </a:cubicBezTo>
                <a:lnTo>
                  <a:pt x="10761322" y="578161"/>
                </a:lnTo>
                <a:close/>
                <a:moveTo>
                  <a:pt x="10239647" y="578161"/>
                </a:moveTo>
                <a:lnTo>
                  <a:pt x="10239647" y="837224"/>
                </a:lnTo>
                <a:lnTo>
                  <a:pt x="10325134" y="837224"/>
                </a:lnTo>
                <a:cubicBezTo>
                  <a:pt x="10382128" y="837224"/>
                  <a:pt x="10413584" y="816126"/>
                  <a:pt x="10413584" y="762839"/>
                </a:cubicBezTo>
                <a:cubicBezTo>
                  <a:pt x="10413584" y="737301"/>
                  <a:pt x="10403960" y="709174"/>
                  <a:pt x="10371765" y="700289"/>
                </a:cubicBezTo>
                <a:cubicBezTo>
                  <a:pt x="10392119" y="692148"/>
                  <a:pt x="10399892" y="669944"/>
                  <a:pt x="10399892" y="646629"/>
                </a:cubicBezTo>
                <a:cubicBezTo>
                  <a:pt x="10399892" y="593331"/>
                  <a:pt x="10369170" y="578161"/>
                  <a:pt x="10317361" y="578161"/>
                </a:cubicBezTo>
                <a:close/>
                <a:moveTo>
                  <a:pt x="10013156" y="578161"/>
                </a:moveTo>
                <a:lnTo>
                  <a:pt x="10013156" y="837224"/>
                </a:lnTo>
                <a:lnTo>
                  <a:pt x="10098649" y="837224"/>
                </a:lnTo>
                <a:cubicBezTo>
                  <a:pt x="10155643" y="837224"/>
                  <a:pt x="10187098" y="816126"/>
                  <a:pt x="10187098" y="762839"/>
                </a:cubicBezTo>
                <a:cubicBezTo>
                  <a:pt x="10187098" y="737301"/>
                  <a:pt x="10177480" y="709174"/>
                  <a:pt x="10145280" y="700289"/>
                </a:cubicBezTo>
                <a:cubicBezTo>
                  <a:pt x="10165633" y="692148"/>
                  <a:pt x="10173407" y="669944"/>
                  <a:pt x="10173407" y="646629"/>
                </a:cubicBezTo>
                <a:cubicBezTo>
                  <a:pt x="10173407" y="593331"/>
                  <a:pt x="10142690" y="578161"/>
                  <a:pt x="10090876" y="57816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CDCC94D2-52C9-FEDF-B841-2A5677FF6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6738" y="1808163"/>
            <a:ext cx="11056937" cy="905220"/>
          </a:xfrm>
        </p:spPr>
        <p:txBody>
          <a:bodyPr/>
          <a:lstStyle>
            <a:lvl1pPr>
              <a:lnSpc>
                <a:spcPts val="6300"/>
              </a:lnSpc>
              <a:defRPr sz="5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23FC5F1C-2C60-8E4A-8166-1CB19FEBC5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6738" y="2916131"/>
            <a:ext cx="11056937" cy="443945"/>
          </a:xfrm>
        </p:spPr>
        <p:txBody>
          <a:bodyPr/>
          <a:lstStyle>
            <a:lvl1pPr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10718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7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46" Type="http://schemas.openxmlformats.org/officeDocument/2006/relationships/theme" Target="../theme/theme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45" Type="http://schemas.openxmlformats.org/officeDocument/2006/relationships/slideLayout" Target="../slideLayouts/slideLayout90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4" Type="http://schemas.openxmlformats.org/officeDocument/2006/relationships/slideLayout" Target="../slideLayouts/slideLayout89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501D1A-5EC8-EB65-F69C-27230B27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59200"/>
            <a:ext cx="11055350" cy="9770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DD3CD9-49A2-4199-9783-EE972B277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325" y="1808164"/>
            <a:ext cx="11055350" cy="4119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0D9504-709F-32E2-B81B-D38AA0BF2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6089" y="6397200"/>
            <a:ext cx="9160352" cy="1535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Thema der Präsentation / Autor, Bereich / TT.MM.JJJJ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99AD6-BFD2-676A-7F27-792E5BA82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8325" y="6397200"/>
            <a:ext cx="393535" cy="1535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100" smtClean="0">
                <a:latin typeface="+mn-lt"/>
              </a:defRPr>
            </a:lvl1pPr>
          </a:lstStyle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0945EA4-8AAE-17C9-C232-FA49D20C929D}"/>
              </a:ext>
            </a:extLst>
          </p:cNvPr>
          <p:cNvGrpSpPr/>
          <p:nvPr userDrawn="1"/>
        </p:nvGrpSpPr>
        <p:grpSpPr>
          <a:xfrm>
            <a:off x="10614719" y="6199288"/>
            <a:ext cx="1009220" cy="329332"/>
            <a:chOff x="10614719" y="6198178"/>
            <a:chExt cx="1009220" cy="329332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E79D8BC-BBC1-3302-F708-B642CB9D26F1}"/>
                </a:ext>
              </a:extLst>
            </p:cNvPr>
            <p:cNvSpPr/>
            <p:nvPr/>
          </p:nvSpPr>
          <p:spPr>
            <a:xfrm>
              <a:off x="10757662" y="6198178"/>
              <a:ext cx="329240" cy="329221"/>
            </a:xfrm>
            <a:custGeom>
              <a:avLst/>
              <a:gdLst>
                <a:gd name="connsiteX0" fmla="*/ 694239 w 880824"/>
                <a:gd name="connsiteY0" fmla="*/ 0 h 880776"/>
                <a:gd name="connsiteX1" fmla="*/ 694239 w 880824"/>
                <a:gd name="connsiteY1" fmla="*/ 19 h 880776"/>
                <a:gd name="connsiteX2" fmla="*/ 19 w 880824"/>
                <a:gd name="connsiteY2" fmla="*/ 694220 h 880776"/>
                <a:gd name="connsiteX3" fmla="*/ 0 w 880824"/>
                <a:gd name="connsiteY3" fmla="*/ 694220 h 880776"/>
                <a:gd name="connsiteX4" fmla="*/ 0 w 880824"/>
                <a:gd name="connsiteY4" fmla="*/ 880777 h 880776"/>
                <a:gd name="connsiteX5" fmla="*/ 19 w 880824"/>
                <a:gd name="connsiteY5" fmla="*/ 880777 h 880776"/>
                <a:gd name="connsiteX6" fmla="*/ 880824 w 880824"/>
                <a:gd name="connsiteY6" fmla="*/ 19 h 880776"/>
                <a:gd name="connsiteX7" fmla="*/ 880824 w 880824"/>
                <a:gd name="connsiteY7" fmla="*/ 0 h 880776"/>
                <a:gd name="connsiteX8" fmla="*/ 694239 w 880824"/>
                <a:gd name="connsiteY8" fmla="*/ 0 h 88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0824" h="880776">
                  <a:moveTo>
                    <a:pt x="694239" y="0"/>
                  </a:moveTo>
                  <a:lnTo>
                    <a:pt x="694239" y="19"/>
                  </a:lnTo>
                  <a:cubicBezTo>
                    <a:pt x="694239" y="382819"/>
                    <a:pt x="382819" y="694220"/>
                    <a:pt x="19" y="694220"/>
                  </a:cubicBezTo>
                  <a:lnTo>
                    <a:pt x="0" y="694220"/>
                  </a:lnTo>
                  <a:lnTo>
                    <a:pt x="0" y="880777"/>
                  </a:lnTo>
                  <a:lnTo>
                    <a:pt x="19" y="880777"/>
                  </a:lnTo>
                  <a:cubicBezTo>
                    <a:pt x="485689" y="880777"/>
                    <a:pt x="880824" y="485689"/>
                    <a:pt x="880824" y="19"/>
                  </a:cubicBezTo>
                  <a:lnTo>
                    <a:pt x="880824" y="0"/>
                  </a:lnTo>
                  <a:lnTo>
                    <a:pt x="694239" y="0"/>
                  </a:lnTo>
                  <a:close/>
                </a:path>
              </a:pathLst>
            </a:custGeom>
            <a:solidFill>
              <a:srgbClr val="005C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3B92D9C7-E62F-3088-7F7E-6093DC103698}"/>
                </a:ext>
              </a:extLst>
            </p:cNvPr>
            <p:cNvSpPr/>
            <p:nvPr/>
          </p:nvSpPr>
          <p:spPr>
            <a:xfrm>
              <a:off x="10614719" y="6198178"/>
              <a:ext cx="1009220" cy="329332"/>
            </a:xfrm>
            <a:custGeom>
              <a:avLst/>
              <a:gdLst>
                <a:gd name="connsiteX0" fmla="*/ 0 w 2699994"/>
                <a:gd name="connsiteY0" fmla="*/ 0 h 881072"/>
                <a:gd name="connsiteX1" fmla="*/ 131226 w 2699994"/>
                <a:gd name="connsiteY1" fmla="*/ 0 h 881072"/>
                <a:gd name="connsiteX2" fmla="*/ 270577 w 2699994"/>
                <a:gd name="connsiteY2" fmla="*/ 115605 h 881072"/>
                <a:gd name="connsiteX3" fmla="*/ 223085 w 2699994"/>
                <a:gd name="connsiteY3" fmla="*/ 206207 h 881072"/>
                <a:gd name="connsiteX4" fmla="*/ 293694 w 2699994"/>
                <a:gd name="connsiteY4" fmla="*/ 311820 h 881072"/>
                <a:gd name="connsiteX5" fmla="*/ 144351 w 2699994"/>
                <a:gd name="connsiteY5" fmla="*/ 437417 h 881072"/>
                <a:gd name="connsiteX6" fmla="*/ 0 w 2699994"/>
                <a:gd name="connsiteY6" fmla="*/ 437417 h 881072"/>
                <a:gd name="connsiteX7" fmla="*/ 0 w 2699994"/>
                <a:gd name="connsiteY7" fmla="*/ 0 h 881072"/>
                <a:gd name="connsiteX8" fmla="*/ 71857 w 2699994"/>
                <a:gd name="connsiteY8" fmla="*/ 61236 h 881072"/>
                <a:gd name="connsiteX9" fmla="*/ 71857 w 2699994"/>
                <a:gd name="connsiteY9" fmla="*/ 184956 h 881072"/>
                <a:gd name="connsiteX10" fmla="*/ 130597 w 2699994"/>
                <a:gd name="connsiteY10" fmla="*/ 184956 h 881072"/>
                <a:gd name="connsiteX11" fmla="*/ 201835 w 2699994"/>
                <a:gd name="connsiteY11" fmla="*/ 124339 h 881072"/>
                <a:gd name="connsiteX12" fmla="*/ 126225 w 2699994"/>
                <a:gd name="connsiteY12" fmla="*/ 61227 h 881072"/>
                <a:gd name="connsiteX13" fmla="*/ 71857 w 2699994"/>
                <a:gd name="connsiteY13" fmla="*/ 61227 h 881072"/>
                <a:gd name="connsiteX14" fmla="*/ 71857 w 2699994"/>
                <a:gd name="connsiteY14" fmla="*/ 243697 h 881072"/>
                <a:gd name="connsiteX15" fmla="*/ 71857 w 2699994"/>
                <a:gd name="connsiteY15" fmla="*/ 374304 h 881072"/>
                <a:gd name="connsiteX16" fmla="*/ 141218 w 2699994"/>
                <a:gd name="connsiteY16" fmla="*/ 374304 h 881072"/>
                <a:gd name="connsiteX17" fmla="*/ 221828 w 2699994"/>
                <a:gd name="connsiteY17" fmla="*/ 306810 h 881072"/>
                <a:gd name="connsiteX18" fmla="*/ 149971 w 2699994"/>
                <a:gd name="connsiteY18" fmla="*/ 243697 h 881072"/>
                <a:gd name="connsiteX19" fmla="*/ 71857 w 2699994"/>
                <a:gd name="connsiteY19" fmla="*/ 243697 h 881072"/>
                <a:gd name="connsiteX20" fmla="*/ 382419 w 2699994"/>
                <a:gd name="connsiteY20" fmla="*/ 0 h 881072"/>
                <a:gd name="connsiteX21" fmla="*/ 513636 w 2699994"/>
                <a:gd name="connsiteY21" fmla="*/ 0 h 881072"/>
                <a:gd name="connsiteX22" fmla="*/ 652986 w 2699994"/>
                <a:gd name="connsiteY22" fmla="*/ 115605 h 881072"/>
                <a:gd name="connsiteX23" fmla="*/ 605495 w 2699994"/>
                <a:gd name="connsiteY23" fmla="*/ 206207 h 881072"/>
                <a:gd name="connsiteX24" fmla="*/ 676104 w 2699994"/>
                <a:gd name="connsiteY24" fmla="*/ 311820 h 881072"/>
                <a:gd name="connsiteX25" fmla="*/ 526761 w 2699994"/>
                <a:gd name="connsiteY25" fmla="*/ 437417 h 881072"/>
                <a:gd name="connsiteX26" fmla="*/ 382419 w 2699994"/>
                <a:gd name="connsiteY26" fmla="*/ 437417 h 881072"/>
                <a:gd name="connsiteX27" fmla="*/ 382419 w 2699994"/>
                <a:gd name="connsiteY27" fmla="*/ 0 h 881072"/>
                <a:gd name="connsiteX28" fmla="*/ 454276 w 2699994"/>
                <a:gd name="connsiteY28" fmla="*/ 61236 h 881072"/>
                <a:gd name="connsiteX29" fmla="*/ 454276 w 2699994"/>
                <a:gd name="connsiteY29" fmla="*/ 184956 h 881072"/>
                <a:gd name="connsiteX30" fmla="*/ 513017 w 2699994"/>
                <a:gd name="connsiteY30" fmla="*/ 184956 h 881072"/>
                <a:gd name="connsiteX31" fmla="*/ 584254 w 2699994"/>
                <a:gd name="connsiteY31" fmla="*/ 124339 h 881072"/>
                <a:gd name="connsiteX32" fmla="*/ 508645 w 2699994"/>
                <a:gd name="connsiteY32" fmla="*/ 61227 h 881072"/>
                <a:gd name="connsiteX33" fmla="*/ 454276 w 2699994"/>
                <a:gd name="connsiteY33" fmla="*/ 61227 h 881072"/>
                <a:gd name="connsiteX34" fmla="*/ 454276 w 2699994"/>
                <a:gd name="connsiteY34" fmla="*/ 243697 h 881072"/>
                <a:gd name="connsiteX35" fmla="*/ 454276 w 2699994"/>
                <a:gd name="connsiteY35" fmla="*/ 374304 h 881072"/>
                <a:gd name="connsiteX36" fmla="*/ 523646 w 2699994"/>
                <a:gd name="connsiteY36" fmla="*/ 374304 h 881072"/>
                <a:gd name="connsiteX37" fmla="*/ 604256 w 2699994"/>
                <a:gd name="connsiteY37" fmla="*/ 306810 h 881072"/>
                <a:gd name="connsiteX38" fmla="*/ 532390 w 2699994"/>
                <a:gd name="connsiteY38" fmla="*/ 243697 h 881072"/>
                <a:gd name="connsiteX39" fmla="*/ 454276 w 2699994"/>
                <a:gd name="connsiteY39" fmla="*/ 243697 h 881072"/>
                <a:gd name="connsiteX40" fmla="*/ 1375915 w 2699994"/>
                <a:gd name="connsiteY40" fmla="*/ 437417 h 881072"/>
                <a:gd name="connsiteX41" fmla="*/ 1507131 w 2699994"/>
                <a:gd name="connsiteY41" fmla="*/ 437417 h 881072"/>
                <a:gd name="connsiteX42" fmla="*/ 1646482 w 2699994"/>
                <a:gd name="connsiteY42" fmla="*/ 553022 h 881072"/>
                <a:gd name="connsiteX43" fmla="*/ 1598990 w 2699994"/>
                <a:gd name="connsiteY43" fmla="*/ 643623 h 881072"/>
                <a:gd name="connsiteX44" fmla="*/ 1669599 w 2699994"/>
                <a:gd name="connsiteY44" fmla="*/ 749236 h 881072"/>
                <a:gd name="connsiteX45" fmla="*/ 1520257 w 2699994"/>
                <a:gd name="connsiteY45" fmla="*/ 874833 h 881072"/>
                <a:gd name="connsiteX46" fmla="*/ 1375915 w 2699994"/>
                <a:gd name="connsiteY46" fmla="*/ 874833 h 881072"/>
                <a:gd name="connsiteX47" fmla="*/ 1375915 w 2699994"/>
                <a:gd name="connsiteY47" fmla="*/ 437417 h 881072"/>
                <a:gd name="connsiteX48" fmla="*/ 1447771 w 2699994"/>
                <a:gd name="connsiteY48" fmla="*/ 498653 h 881072"/>
                <a:gd name="connsiteX49" fmla="*/ 1447771 w 2699994"/>
                <a:gd name="connsiteY49" fmla="*/ 622373 h 881072"/>
                <a:gd name="connsiteX50" fmla="*/ 1506512 w 2699994"/>
                <a:gd name="connsiteY50" fmla="*/ 622373 h 881072"/>
                <a:gd name="connsiteX51" fmla="*/ 1577750 w 2699994"/>
                <a:gd name="connsiteY51" fmla="*/ 561756 h 881072"/>
                <a:gd name="connsiteX52" fmla="*/ 1502140 w 2699994"/>
                <a:gd name="connsiteY52" fmla="*/ 498643 h 881072"/>
                <a:gd name="connsiteX53" fmla="*/ 1447771 w 2699994"/>
                <a:gd name="connsiteY53" fmla="*/ 498643 h 881072"/>
                <a:gd name="connsiteX54" fmla="*/ 1447771 w 2699994"/>
                <a:gd name="connsiteY54" fmla="*/ 681114 h 881072"/>
                <a:gd name="connsiteX55" fmla="*/ 1447771 w 2699994"/>
                <a:gd name="connsiteY55" fmla="*/ 811720 h 881072"/>
                <a:gd name="connsiteX56" fmla="*/ 1517142 w 2699994"/>
                <a:gd name="connsiteY56" fmla="*/ 811720 h 881072"/>
                <a:gd name="connsiteX57" fmla="*/ 1597752 w 2699994"/>
                <a:gd name="connsiteY57" fmla="*/ 744226 h 881072"/>
                <a:gd name="connsiteX58" fmla="*/ 1525886 w 2699994"/>
                <a:gd name="connsiteY58" fmla="*/ 681114 h 881072"/>
                <a:gd name="connsiteX59" fmla="*/ 1447771 w 2699994"/>
                <a:gd name="connsiteY59" fmla="*/ 681114 h 881072"/>
                <a:gd name="connsiteX60" fmla="*/ 1830829 w 2699994"/>
                <a:gd name="connsiteY60" fmla="*/ 881072 h 881072"/>
                <a:gd name="connsiteX61" fmla="*/ 1735846 w 2699994"/>
                <a:gd name="connsiteY61" fmla="*/ 786727 h 881072"/>
                <a:gd name="connsiteX62" fmla="*/ 1853327 w 2699994"/>
                <a:gd name="connsiteY62" fmla="*/ 691744 h 881072"/>
                <a:gd name="connsiteX63" fmla="*/ 1918316 w 2699994"/>
                <a:gd name="connsiteY63" fmla="*/ 692991 h 881072"/>
                <a:gd name="connsiteX64" fmla="*/ 1918316 w 2699994"/>
                <a:gd name="connsiteY64" fmla="*/ 662997 h 881072"/>
                <a:gd name="connsiteX65" fmla="*/ 1863328 w 2699994"/>
                <a:gd name="connsiteY65" fmla="*/ 611134 h 881072"/>
                <a:gd name="connsiteX66" fmla="*/ 1772726 w 2699994"/>
                <a:gd name="connsiteY66" fmla="*/ 639870 h 881072"/>
                <a:gd name="connsiteX67" fmla="*/ 1750228 w 2699994"/>
                <a:gd name="connsiteY67" fmla="*/ 587388 h 881072"/>
                <a:gd name="connsiteX68" fmla="*/ 1872082 w 2699994"/>
                <a:gd name="connsiteY68" fmla="*/ 550517 h 881072"/>
                <a:gd name="connsiteX69" fmla="*/ 1988315 w 2699994"/>
                <a:gd name="connsiteY69" fmla="*/ 654872 h 881072"/>
                <a:gd name="connsiteX70" fmla="*/ 1988315 w 2699994"/>
                <a:gd name="connsiteY70" fmla="*/ 874833 h 881072"/>
                <a:gd name="connsiteX71" fmla="*/ 1928936 w 2699994"/>
                <a:gd name="connsiteY71" fmla="*/ 874833 h 881072"/>
                <a:gd name="connsiteX72" fmla="*/ 1921431 w 2699994"/>
                <a:gd name="connsiteY72" fmla="*/ 842334 h 881072"/>
                <a:gd name="connsiteX73" fmla="*/ 1919554 w 2699994"/>
                <a:gd name="connsiteY73" fmla="*/ 842334 h 881072"/>
                <a:gd name="connsiteX74" fmla="*/ 1830829 w 2699994"/>
                <a:gd name="connsiteY74" fmla="*/ 881072 h 881072"/>
                <a:gd name="connsiteX75" fmla="*/ 1852698 w 2699994"/>
                <a:gd name="connsiteY75" fmla="*/ 824208 h 881072"/>
                <a:gd name="connsiteX76" fmla="*/ 1918306 w 2699994"/>
                <a:gd name="connsiteY76" fmla="*/ 792347 h 881072"/>
                <a:gd name="connsiteX77" fmla="*/ 1918306 w 2699994"/>
                <a:gd name="connsiteY77" fmla="*/ 743598 h 881072"/>
                <a:gd name="connsiteX78" fmla="*/ 1865195 w 2699994"/>
                <a:gd name="connsiteY78" fmla="*/ 742350 h 881072"/>
                <a:gd name="connsiteX79" fmla="*/ 1806454 w 2699994"/>
                <a:gd name="connsiteY79" fmla="*/ 782965 h 881072"/>
                <a:gd name="connsiteX80" fmla="*/ 1852698 w 2699994"/>
                <a:gd name="connsiteY80" fmla="*/ 824208 h 881072"/>
                <a:gd name="connsiteX81" fmla="*/ 2082641 w 2699994"/>
                <a:gd name="connsiteY81" fmla="*/ 874833 h 881072"/>
                <a:gd name="connsiteX82" fmla="*/ 2082641 w 2699994"/>
                <a:gd name="connsiteY82" fmla="*/ 556765 h 881072"/>
                <a:gd name="connsiteX83" fmla="*/ 2140753 w 2699994"/>
                <a:gd name="connsiteY83" fmla="*/ 556765 h 881072"/>
                <a:gd name="connsiteX84" fmla="*/ 2148250 w 2699994"/>
                <a:gd name="connsiteY84" fmla="*/ 589883 h 881072"/>
                <a:gd name="connsiteX85" fmla="*/ 2150126 w 2699994"/>
                <a:gd name="connsiteY85" fmla="*/ 589883 h 881072"/>
                <a:gd name="connsiteX86" fmla="*/ 2243233 w 2699994"/>
                <a:gd name="connsiteY86" fmla="*/ 550517 h 881072"/>
                <a:gd name="connsiteX87" fmla="*/ 2338845 w 2699994"/>
                <a:gd name="connsiteY87" fmla="*/ 645500 h 881072"/>
                <a:gd name="connsiteX88" fmla="*/ 2338845 w 2699994"/>
                <a:gd name="connsiteY88" fmla="*/ 874824 h 881072"/>
                <a:gd name="connsiteX89" fmla="*/ 2268226 w 2699994"/>
                <a:gd name="connsiteY89" fmla="*/ 874824 h 881072"/>
                <a:gd name="connsiteX90" fmla="*/ 2268226 w 2699994"/>
                <a:gd name="connsiteY90" fmla="*/ 664864 h 881072"/>
                <a:gd name="connsiteX91" fmla="*/ 2222611 w 2699994"/>
                <a:gd name="connsiteY91" fmla="*/ 613629 h 881072"/>
                <a:gd name="connsiteX92" fmla="*/ 2153250 w 2699994"/>
                <a:gd name="connsiteY92" fmla="*/ 647376 h 881072"/>
                <a:gd name="connsiteX93" fmla="*/ 2153250 w 2699994"/>
                <a:gd name="connsiteY93" fmla="*/ 874824 h 881072"/>
                <a:gd name="connsiteX94" fmla="*/ 2082641 w 2699994"/>
                <a:gd name="connsiteY94" fmla="*/ 874824 h 881072"/>
                <a:gd name="connsiteX95" fmla="*/ 2528164 w 2699994"/>
                <a:gd name="connsiteY95" fmla="*/ 737978 h 881072"/>
                <a:gd name="connsiteX96" fmla="*/ 2503170 w 2699994"/>
                <a:gd name="connsiteY96" fmla="*/ 737978 h 881072"/>
                <a:gd name="connsiteX97" fmla="*/ 2503170 w 2699994"/>
                <a:gd name="connsiteY97" fmla="*/ 874824 h 881072"/>
                <a:gd name="connsiteX98" fmla="*/ 2432552 w 2699994"/>
                <a:gd name="connsiteY98" fmla="*/ 874824 h 881072"/>
                <a:gd name="connsiteX99" fmla="*/ 2432552 w 2699994"/>
                <a:gd name="connsiteY99" fmla="*/ 424910 h 881072"/>
                <a:gd name="connsiteX100" fmla="*/ 2503170 w 2699994"/>
                <a:gd name="connsiteY100" fmla="*/ 424910 h 881072"/>
                <a:gd name="connsiteX101" fmla="*/ 2503170 w 2699994"/>
                <a:gd name="connsiteY101" fmla="*/ 676742 h 881072"/>
                <a:gd name="connsiteX102" fmla="*/ 2528164 w 2699994"/>
                <a:gd name="connsiteY102" fmla="*/ 676742 h 881072"/>
                <a:gd name="connsiteX103" fmla="*/ 2615022 w 2699994"/>
                <a:gd name="connsiteY103" fmla="*/ 556765 h 881072"/>
                <a:gd name="connsiteX104" fmla="*/ 2696251 w 2699994"/>
                <a:gd name="connsiteY104" fmla="*/ 556765 h 881072"/>
                <a:gd name="connsiteX105" fmla="*/ 2586276 w 2699994"/>
                <a:gd name="connsiteY105" fmla="*/ 704231 h 881072"/>
                <a:gd name="connsiteX106" fmla="*/ 2699995 w 2699994"/>
                <a:gd name="connsiteY106" fmla="*/ 874824 h 881072"/>
                <a:gd name="connsiteX107" fmla="*/ 2615641 w 2699994"/>
                <a:gd name="connsiteY107" fmla="*/ 874824 h 881072"/>
                <a:gd name="connsiteX108" fmla="*/ 2528164 w 2699994"/>
                <a:gd name="connsiteY108" fmla="*/ 737978 h 88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99994" h="881072">
                  <a:moveTo>
                    <a:pt x="0" y="0"/>
                  </a:moveTo>
                  <a:lnTo>
                    <a:pt x="131226" y="0"/>
                  </a:lnTo>
                  <a:cubicBezTo>
                    <a:pt x="218713" y="0"/>
                    <a:pt x="270577" y="25613"/>
                    <a:pt x="270577" y="115605"/>
                  </a:cubicBezTo>
                  <a:cubicBezTo>
                    <a:pt x="270577" y="154972"/>
                    <a:pt x="257451" y="192462"/>
                    <a:pt x="223085" y="206207"/>
                  </a:cubicBezTo>
                  <a:cubicBezTo>
                    <a:pt x="277454" y="221209"/>
                    <a:pt x="293694" y="268700"/>
                    <a:pt x="293694" y="311820"/>
                  </a:cubicBezTo>
                  <a:cubicBezTo>
                    <a:pt x="293694" y="401793"/>
                    <a:pt x="240582" y="437417"/>
                    <a:pt x="144351" y="437417"/>
                  </a:cubicBezTo>
                  <a:lnTo>
                    <a:pt x="0" y="437417"/>
                  </a:lnTo>
                  <a:lnTo>
                    <a:pt x="0" y="0"/>
                  </a:lnTo>
                  <a:close/>
                  <a:moveTo>
                    <a:pt x="71857" y="61236"/>
                  </a:moveTo>
                  <a:lnTo>
                    <a:pt x="71857" y="184956"/>
                  </a:lnTo>
                  <a:lnTo>
                    <a:pt x="130597" y="184956"/>
                  </a:lnTo>
                  <a:cubicBezTo>
                    <a:pt x="186214" y="184956"/>
                    <a:pt x="201835" y="161211"/>
                    <a:pt x="201835" y="124339"/>
                  </a:cubicBezTo>
                  <a:cubicBezTo>
                    <a:pt x="201835" y="83725"/>
                    <a:pt x="188709" y="61227"/>
                    <a:pt x="126225" y="61227"/>
                  </a:cubicBezTo>
                  <a:lnTo>
                    <a:pt x="71857" y="61227"/>
                  </a:lnTo>
                  <a:close/>
                  <a:moveTo>
                    <a:pt x="71857" y="243697"/>
                  </a:moveTo>
                  <a:lnTo>
                    <a:pt x="71857" y="374304"/>
                  </a:lnTo>
                  <a:lnTo>
                    <a:pt x="141218" y="374304"/>
                  </a:lnTo>
                  <a:cubicBezTo>
                    <a:pt x="198711" y="374304"/>
                    <a:pt x="221828" y="351806"/>
                    <a:pt x="221828" y="306810"/>
                  </a:cubicBezTo>
                  <a:cubicBezTo>
                    <a:pt x="221828" y="264947"/>
                    <a:pt x="198711" y="243697"/>
                    <a:pt x="149971" y="243697"/>
                  </a:cubicBezTo>
                  <a:lnTo>
                    <a:pt x="71857" y="243697"/>
                  </a:lnTo>
                  <a:close/>
                  <a:moveTo>
                    <a:pt x="382419" y="0"/>
                  </a:moveTo>
                  <a:lnTo>
                    <a:pt x="513636" y="0"/>
                  </a:lnTo>
                  <a:cubicBezTo>
                    <a:pt x="601113" y="0"/>
                    <a:pt x="652986" y="25613"/>
                    <a:pt x="652986" y="115605"/>
                  </a:cubicBezTo>
                  <a:cubicBezTo>
                    <a:pt x="652986" y="154972"/>
                    <a:pt x="639861" y="192462"/>
                    <a:pt x="605495" y="206207"/>
                  </a:cubicBezTo>
                  <a:cubicBezTo>
                    <a:pt x="659854" y="221209"/>
                    <a:pt x="676104" y="268700"/>
                    <a:pt x="676104" y="311820"/>
                  </a:cubicBezTo>
                  <a:cubicBezTo>
                    <a:pt x="676104" y="401793"/>
                    <a:pt x="622992" y="437417"/>
                    <a:pt x="526761" y="437417"/>
                  </a:cubicBezTo>
                  <a:lnTo>
                    <a:pt x="382419" y="437417"/>
                  </a:lnTo>
                  <a:lnTo>
                    <a:pt x="382419" y="0"/>
                  </a:lnTo>
                  <a:close/>
                  <a:moveTo>
                    <a:pt x="454276" y="61236"/>
                  </a:moveTo>
                  <a:lnTo>
                    <a:pt x="454276" y="184956"/>
                  </a:lnTo>
                  <a:lnTo>
                    <a:pt x="513017" y="184956"/>
                  </a:lnTo>
                  <a:cubicBezTo>
                    <a:pt x="568633" y="184956"/>
                    <a:pt x="584254" y="161211"/>
                    <a:pt x="584254" y="124339"/>
                  </a:cubicBezTo>
                  <a:cubicBezTo>
                    <a:pt x="584254" y="83725"/>
                    <a:pt x="571129" y="61227"/>
                    <a:pt x="508645" y="61227"/>
                  </a:cubicBezTo>
                  <a:lnTo>
                    <a:pt x="454276" y="61227"/>
                  </a:lnTo>
                  <a:close/>
                  <a:moveTo>
                    <a:pt x="454276" y="243697"/>
                  </a:moveTo>
                  <a:lnTo>
                    <a:pt x="454276" y="374304"/>
                  </a:lnTo>
                  <a:lnTo>
                    <a:pt x="523646" y="374304"/>
                  </a:lnTo>
                  <a:cubicBezTo>
                    <a:pt x="581130" y="374304"/>
                    <a:pt x="604256" y="351806"/>
                    <a:pt x="604256" y="306810"/>
                  </a:cubicBezTo>
                  <a:cubicBezTo>
                    <a:pt x="604256" y="264947"/>
                    <a:pt x="581130" y="243697"/>
                    <a:pt x="532390" y="243697"/>
                  </a:cubicBezTo>
                  <a:lnTo>
                    <a:pt x="454276" y="243697"/>
                  </a:lnTo>
                  <a:close/>
                  <a:moveTo>
                    <a:pt x="1375915" y="437417"/>
                  </a:moveTo>
                  <a:lnTo>
                    <a:pt x="1507131" y="437417"/>
                  </a:lnTo>
                  <a:cubicBezTo>
                    <a:pt x="1594609" y="437417"/>
                    <a:pt x="1646482" y="463029"/>
                    <a:pt x="1646482" y="553022"/>
                  </a:cubicBezTo>
                  <a:cubicBezTo>
                    <a:pt x="1646482" y="592388"/>
                    <a:pt x="1633357" y="629879"/>
                    <a:pt x="1598990" y="643623"/>
                  </a:cubicBezTo>
                  <a:cubicBezTo>
                    <a:pt x="1653350" y="658625"/>
                    <a:pt x="1669599" y="706117"/>
                    <a:pt x="1669599" y="749236"/>
                  </a:cubicBezTo>
                  <a:cubicBezTo>
                    <a:pt x="1669599" y="839210"/>
                    <a:pt x="1616488" y="874833"/>
                    <a:pt x="1520257" y="874833"/>
                  </a:cubicBezTo>
                  <a:lnTo>
                    <a:pt x="1375915" y="874833"/>
                  </a:lnTo>
                  <a:lnTo>
                    <a:pt x="1375915" y="437417"/>
                  </a:lnTo>
                  <a:close/>
                  <a:moveTo>
                    <a:pt x="1447771" y="498653"/>
                  </a:moveTo>
                  <a:lnTo>
                    <a:pt x="1447771" y="622373"/>
                  </a:lnTo>
                  <a:lnTo>
                    <a:pt x="1506512" y="622373"/>
                  </a:lnTo>
                  <a:cubicBezTo>
                    <a:pt x="1562129" y="622373"/>
                    <a:pt x="1577750" y="598627"/>
                    <a:pt x="1577750" y="561756"/>
                  </a:cubicBezTo>
                  <a:cubicBezTo>
                    <a:pt x="1577750" y="521141"/>
                    <a:pt x="1564624" y="498643"/>
                    <a:pt x="1502140" y="498643"/>
                  </a:cubicBezTo>
                  <a:lnTo>
                    <a:pt x="1447771" y="498643"/>
                  </a:lnTo>
                  <a:close/>
                  <a:moveTo>
                    <a:pt x="1447771" y="681114"/>
                  </a:moveTo>
                  <a:lnTo>
                    <a:pt x="1447771" y="811720"/>
                  </a:lnTo>
                  <a:lnTo>
                    <a:pt x="1517142" y="811720"/>
                  </a:lnTo>
                  <a:cubicBezTo>
                    <a:pt x="1574625" y="811720"/>
                    <a:pt x="1597752" y="789222"/>
                    <a:pt x="1597752" y="744226"/>
                  </a:cubicBezTo>
                  <a:cubicBezTo>
                    <a:pt x="1597752" y="702364"/>
                    <a:pt x="1574625" y="681114"/>
                    <a:pt x="1525886" y="681114"/>
                  </a:cubicBezTo>
                  <a:lnTo>
                    <a:pt x="1447771" y="681114"/>
                  </a:lnTo>
                  <a:close/>
                  <a:moveTo>
                    <a:pt x="1830829" y="881072"/>
                  </a:moveTo>
                  <a:cubicBezTo>
                    <a:pt x="1768964" y="881072"/>
                    <a:pt x="1735846" y="845458"/>
                    <a:pt x="1735846" y="786727"/>
                  </a:cubicBezTo>
                  <a:cubicBezTo>
                    <a:pt x="1735846" y="728615"/>
                    <a:pt x="1770212" y="691744"/>
                    <a:pt x="1853327" y="691744"/>
                  </a:cubicBezTo>
                  <a:cubicBezTo>
                    <a:pt x="1876444" y="691744"/>
                    <a:pt x="1898313" y="692372"/>
                    <a:pt x="1918316" y="692991"/>
                  </a:cubicBezTo>
                  <a:lnTo>
                    <a:pt x="1918316" y="662997"/>
                  </a:lnTo>
                  <a:cubicBezTo>
                    <a:pt x="1918316" y="629260"/>
                    <a:pt x="1901447" y="611134"/>
                    <a:pt x="1863328" y="611134"/>
                  </a:cubicBezTo>
                  <a:cubicBezTo>
                    <a:pt x="1830219" y="611134"/>
                    <a:pt x="1793967" y="623621"/>
                    <a:pt x="1772726" y="639870"/>
                  </a:cubicBezTo>
                  <a:lnTo>
                    <a:pt x="1750228" y="587388"/>
                  </a:lnTo>
                  <a:cubicBezTo>
                    <a:pt x="1778346" y="565518"/>
                    <a:pt x="1827085" y="550517"/>
                    <a:pt x="1872082" y="550517"/>
                  </a:cubicBezTo>
                  <a:cubicBezTo>
                    <a:pt x="1949568" y="550517"/>
                    <a:pt x="1988315" y="585511"/>
                    <a:pt x="1988315" y="654872"/>
                  </a:cubicBezTo>
                  <a:lnTo>
                    <a:pt x="1988315" y="874833"/>
                  </a:lnTo>
                  <a:lnTo>
                    <a:pt x="1928936" y="874833"/>
                  </a:lnTo>
                  <a:lnTo>
                    <a:pt x="1921431" y="842334"/>
                  </a:lnTo>
                  <a:lnTo>
                    <a:pt x="1919554" y="842334"/>
                  </a:lnTo>
                  <a:cubicBezTo>
                    <a:pt x="1910182" y="853583"/>
                    <a:pt x="1882683" y="881072"/>
                    <a:pt x="1830829" y="881072"/>
                  </a:cubicBezTo>
                  <a:close/>
                  <a:moveTo>
                    <a:pt x="1852698" y="824208"/>
                  </a:moveTo>
                  <a:cubicBezTo>
                    <a:pt x="1885188" y="824208"/>
                    <a:pt x="1908315" y="806091"/>
                    <a:pt x="1918306" y="792347"/>
                  </a:cubicBezTo>
                  <a:lnTo>
                    <a:pt x="1918306" y="743598"/>
                  </a:lnTo>
                  <a:cubicBezTo>
                    <a:pt x="1900809" y="742969"/>
                    <a:pt x="1882064" y="742350"/>
                    <a:pt x="1865195" y="742350"/>
                  </a:cubicBezTo>
                  <a:cubicBezTo>
                    <a:pt x="1818323" y="742350"/>
                    <a:pt x="1806454" y="757352"/>
                    <a:pt x="1806454" y="782965"/>
                  </a:cubicBezTo>
                  <a:cubicBezTo>
                    <a:pt x="1806454" y="810473"/>
                    <a:pt x="1819570" y="824208"/>
                    <a:pt x="1852698" y="824208"/>
                  </a:cubicBezTo>
                  <a:close/>
                  <a:moveTo>
                    <a:pt x="2082641" y="874833"/>
                  </a:moveTo>
                  <a:lnTo>
                    <a:pt x="2082641" y="556765"/>
                  </a:lnTo>
                  <a:lnTo>
                    <a:pt x="2140753" y="556765"/>
                  </a:lnTo>
                  <a:lnTo>
                    <a:pt x="2148250" y="589883"/>
                  </a:lnTo>
                  <a:lnTo>
                    <a:pt x="2150126" y="589883"/>
                  </a:lnTo>
                  <a:cubicBezTo>
                    <a:pt x="2171367" y="570509"/>
                    <a:pt x="2199494" y="550517"/>
                    <a:pt x="2243233" y="550517"/>
                  </a:cubicBezTo>
                  <a:cubicBezTo>
                    <a:pt x="2306965" y="550517"/>
                    <a:pt x="2338845" y="591131"/>
                    <a:pt x="2338845" y="645500"/>
                  </a:cubicBezTo>
                  <a:lnTo>
                    <a:pt x="2338845" y="874824"/>
                  </a:lnTo>
                  <a:lnTo>
                    <a:pt x="2268226" y="874824"/>
                  </a:lnTo>
                  <a:lnTo>
                    <a:pt x="2268226" y="664864"/>
                  </a:lnTo>
                  <a:cubicBezTo>
                    <a:pt x="2268226" y="627383"/>
                    <a:pt x="2251977" y="613629"/>
                    <a:pt x="2222611" y="613629"/>
                  </a:cubicBezTo>
                  <a:cubicBezTo>
                    <a:pt x="2193874" y="613629"/>
                    <a:pt x="2169490" y="629879"/>
                    <a:pt x="2153250" y="647376"/>
                  </a:cubicBezTo>
                  <a:lnTo>
                    <a:pt x="2153250" y="874824"/>
                  </a:lnTo>
                  <a:lnTo>
                    <a:pt x="2082641" y="874824"/>
                  </a:lnTo>
                  <a:close/>
                  <a:moveTo>
                    <a:pt x="2528164" y="737978"/>
                  </a:moveTo>
                  <a:lnTo>
                    <a:pt x="2503170" y="737978"/>
                  </a:lnTo>
                  <a:lnTo>
                    <a:pt x="2503170" y="874824"/>
                  </a:lnTo>
                  <a:lnTo>
                    <a:pt x="2432552" y="874824"/>
                  </a:lnTo>
                  <a:lnTo>
                    <a:pt x="2432552" y="424910"/>
                  </a:lnTo>
                  <a:lnTo>
                    <a:pt x="2503170" y="424910"/>
                  </a:lnTo>
                  <a:lnTo>
                    <a:pt x="2503170" y="676742"/>
                  </a:lnTo>
                  <a:lnTo>
                    <a:pt x="2528164" y="676742"/>
                  </a:lnTo>
                  <a:lnTo>
                    <a:pt x="2615022" y="556765"/>
                  </a:lnTo>
                  <a:lnTo>
                    <a:pt x="2696251" y="556765"/>
                  </a:lnTo>
                  <a:lnTo>
                    <a:pt x="2586276" y="704231"/>
                  </a:lnTo>
                  <a:lnTo>
                    <a:pt x="2699995" y="874824"/>
                  </a:lnTo>
                  <a:lnTo>
                    <a:pt x="2615641" y="874824"/>
                  </a:lnTo>
                  <a:lnTo>
                    <a:pt x="2528164" y="7379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4713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97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755" r:id="rId8"/>
    <p:sldLayoutId id="2147483757" r:id="rId9"/>
    <p:sldLayoutId id="2147483758" r:id="rId10"/>
    <p:sldLayoutId id="2147483759" r:id="rId11"/>
    <p:sldLayoutId id="2147483811" r:id="rId12"/>
    <p:sldLayoutId id="2147483815" r:id="rId13"/>
    <p:sldLayoutId id="2147483814" r:id="rId14"/>
    <p:sldLayoutId id="2147483822" r:id="rId15"/>
    <p:sldLayoutId id="2147483823" r:id="rId16"/>
    <p:sldLayoutId id="2147483826" r:id="rId17"/>
    <p:sldLayoutId id="2147483827" r:id="rId18"/>
    <p:sldLayoutId id="2147483824" r:id="rId19"/>
    <p:sldLayoutId id="2147483813" r:id="rId20"/>
    <p:sldLayoutId id="2147483818" r:id="rId21"/>
    <p:sldLayoutId id="2147483820" r:id="rId22"/>
    <p:sldLayoutId id="2147483835" r:id="rId23"/>
    <p:sldLayoutId id="2147483809" r:id="rId24"/>
    <p:sldLayoutId id="2147483821" r:id="rId25"/>
    <p:sldLayoutId id="2147483810" r:id="rId26"/>
    <p:sldLayoutId id="2147483830" r:id="rId27"/>
    <p:sldLayoutId id="2147483825" r:id="rId28"/>
    <p:sldLayoutId id="2147483828" r:id="rId29"/>
    <p:sldLayoutId id="2147483829" r:id="rId30"/>
    <p:sldLayoutId id="2147483836" r:id="rId31"/>
    <p:sldLayoutId id="2147483837" r:id="rId32"/>
    <p:sldLayoutId id="2147483764" r:id="rId33"/>
    <p:sldLayoutId id="2147483769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777" r:id="rId40"/>
    <p:sldLayoutId id="2147483832" r:id="rId41"/>
    <p:sldLayoutId id="2147483833" r:id="rId42"/>
    <p:sldLayoutId id="2147483816" r:id="rId43"/>
    <p:sldLayoutId id="2147483793" r:id="rId44"/>
    <p:sldLayoutId id="2147483834" r:id="rId4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pace Grotesk" panose="00000500000000000000" pitchFamily="2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50" indent="-1079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BBBank Type TT" panose="020000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BBBank Type TT" panose="020000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BBBank Type TT" panose="020000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pos="358" userDrawn="1">
          <p15:clr>
            <a:srgbClr val="F26B43"/>
          </p15:clr>
        </p15:guide>
        <p15:guide id="19" pos="7322" userDrawn="1">
          <p15:clr>
            <a:srgbClr val="F26B43"/>
          </p15:clr>
        </p15:guide>
        <p15:guide id="20" orient="horz" pos="956" userDrawn="1">
          <p15:clr>
            <a:srgbClr val="F26B43"/>
          </p15:clr>
        </p15:guide>
        <p15:guide id="21" orient="horz" pos="164" userDrawn="1">
          <p15:clr>
            <a:srgbClr val="F26B43"/>
          </p15:clr>
        </p15:guide>
        <p15:guide id="22" orient="horz" pos="1139" userDrawn="1">
          <p15:clr>
            <a:srgbClr val="F26B43"/>
          </p15:clr>
        </p15:guide>
        <p15:guide id="23" orient="horz" pos="37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501D1A-5EC8-EB65-F69C-27230B27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259200"/>
            <a:ext cx="11055350" cy="9770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DD3CD9-49A2-4199-9783-EE972B277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325" y="1808164"/>
            <a:ext cx="11055350" cy="4119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0D9504-709F-32E2-B81B-D38AA0BF2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6089" y="6397200"/>
            <a:ext cx="9160352" cy="1535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99AD6-BFD2-676A-7F27-792E5BA82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8325" y="6397200"/>
            <a:ext cx="393535" cy="1535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100" smtClean="0">
                <a:latin typeface="+mn-lt"/>
              </a:defRPr>
            </a:lvl1pPr>
          </a:lstStyle>
          <a:p>
            <a:fld id="{B1BCF213-9054-462D-B957-751F363FF3E4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0945EA4-8AAE-17C9-C232-FA49D20C929D}"/>
              </a:ext>
            </a:extLst>
          </p:cNvPr>
          <p:cNvGrpSpPr/>
          <p:nvPr userDrawn="1"/>
        </p:nvGrpSpPr>
        <p:grpSpPr>
          <a:xfrm>
            <a:off x="10614719" y="6199288"/>
            <a:ext cx="1009220" cy="329332"/>
            <a:chOff x="10614719" y="6198178"/>
            <a:chExt cx="1009220" cy="329332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E79D8BC-BBC1-3302-F708-B642CB9D26F1}"/>
                </a:ext>
              </a:extLst>
            </p:cNvPr>
            <p:cNvSpPr/>
            <p:nvPr/>
          </p:nvSpPr>
          <p:spPr>
            <a:xfrm>
              <a:off x="10757662" y="6198178"/>
              <a:ext cx="329240" cy="329221"/>
            </a:xfrm>
            <a:custGeom>
              <a:avLst/>
              <a:gdLst>
                <a:gd name="connsiteX0" fmla="*/ 694239 w 880824"/>
                <a:gd name="connsiteY0" fmla="*/ 0 h 880776"/>
                <a:gd name="connsiteX1" fmla="*/ 694239 w 880824"/>
                <a:gd name="connsiteY1" fmla="*/ 19 h 880776"/>
                <a:gd name="connsiteX2" fmla="*/ 19 w 880824"/>
                <a:gd name="connsiteY2" fmla="*/ 694220 h 880776"/>
                <a:gd name="connsiteX3" fmla="*/ 0 w 880824"/>
                <a:gd name="connsiteY3" fmla="*/ 694220 h 880776"/>
                <a:gd name="connsiteX4" fmla="*/ 0 w 880824"/>
                <a:gd name="connsiteY4" fmla="*/ 880777 h 880776"/>
                <a:gd name="connsiteX5" fmla="*/ 19 w 880824"/>
                <a:gd name="connsiteY5" fmla="*/ 880777 h 880776"/>
                <a:gd name="connsiteX6" fmla="*/ 880824 w 880824"/>
                <a:gd name="connsiteY6" fmla="*/ 19 h 880776"/>
                <a:gd name="connsiteX7" fmla="*/ 880824 w 880824"/>
                <a:gd name="connsiteY7" fmla="*/ 0 h 880776"/>
                <a:gd name="connsiteX8" fmla="*/ 694239 w 880824"/>
                <a:gd name="connsiteY8" fmla="*/ 0 h 88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0824" h="880776">
                  <a:moveTo>
                    <a:pt x="694239" y="0"/>
                  </a:moveTo>
                  <a:lnTo>
                    <a:pt x="694239" y="19"/>
                  </a:lnTo>
                  <a:cubicBezTo>
                    <a:pt x="694239" y="382819"/>
                    <a:pt x="382819" y="694220"/>
                    <a:pt x="19" y="694220"/>
                  </a:cubicBezTo>
                  <a:lnTo>
                    <a:pt x="0" y="694220"/>
                  </a:lnTo>
                  <a:lnTo>
                    <a:pt x="0" y="880777"/>
                  </a:lnTo>
                  <a:lnTo>
                    <a:pt x="19" y="880777"/>
                  </a:lnTo>
                  <a:cubicBezTo>
                    <a:pt x="485689" y="880777"/>
                    <a:pt x="880824" y="485689"/>
                    <a:pt x="880824" y="19"/>
                  </a:cubicBezTo>
                  <a:lnTo>
                    <a:pt x="880824" y="0"/>
                  </a:lnTo>
                  <a:lnTo>
                    <a:pt x="694239" y="0"/>
                  </a:lnTo>
                  <a:close/>
                </a:path>
              </a:pathLst>
            </a:custGeom>
            <a:solidFill>
              <a:srgbClr val="005C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3B92D9C7-E62F-3088-7F7E-6093DC103698}"/>
                </a:ext>
              </a:extLst>
            </p:cNvPr>
            <p:cNvSpPr/>
            <p:nvPr/>
          </p:nvSpPr>
          <p:spPr>
            <a:xfrm>
              <a:off x="10614719" y="6198178"/>
              <a:ext cx="1009220" cy="329332"/>
            </a:xfrm>
            <a:custGeom>
              <a:avLst/>
              <a:gdLst>
                <a:gd name="connsiteX0" fmla="*/ 0 w 2699994"/>
                <a:gd name="connsiteY0" fmla="*/ 0 h 881072"/>
                <a:gd name="connsiteX1" fmla="*/ 131226 w 2699994"/>
                <a:gd name="connsiteY1" fmla="*/ 0 h 881072"/>
                <a:gd name="connsiteX2" fmla="*/ 270577 w 2699994"/>
                <a:gd name="connsiteY2" fmla="*/ 115605 h 881072"/>
                <a:gd name="connsiteX3" fmla="*/ 223085 w 2699994"/>
                <a:gd name="connsiteY3" fmla="*/ 206207 h 881072"/>
                <a:gd name="connsiteX4" fmla="*/ 293694 w 2699994"/>
                <a:gd name="connsiteY4" fmla="*/ 311820 h 881072"/>
                <a:gd name="connsiteX5" fmla="*/ 144351 w 2699994"/>
                <a:gd name="connsiteY5" fmla="*/ 437417 h 881072"/>
                <a:gd name="connsiteX6" fmla="*/ 0 w 2699994"/>
                <a:gd name="connsiteY6" fmla="*/ 437417 h 881072"/>
                <a:gd name="connsiteX7" fmla="*/ 0 w 2699994"/>
                <a:gd name="connsiteY7" fmla="*/ 0 h 881072"/>
                <a:gd name="connsiteX8" fmla="*/ 71857 w 2699994"/>
                <a:gd name="connsiteY8" fmla="*/ 61236 h 881072"/>
                <a:gd name="connsiteX9" fmla="*/ 71857 w 2699994"/>
                <a:gd name="connsiteY9" fmla="*/ 184956 h 881072"/>
                <a:gd name="connsiteX10" fmla="*/ 130597 w 2699994"/>
                <a:gd name="connsiteY10" fmla="*/ 184956 h 881072"/>
                <a:gd name="connsiteX11" fmla="*/ 201835 w 2699994"/>
                <a:gd name="connsiteY11" fmla="*/ 124339 h 881072"/>
                <a:gd name="connsiteX12" fmla="*/ 126225 w 2699994"/>
                <a:gd name="connsiteY12" fmla="*/ 61227 h 881072"/>
                <a:gd name="connsiteX13" fmla="*/ 71857 w 2699994"/>
                <a:gd name="connsiteY13" fmla="*/ 61227 h 881072"/>
                <a:gd name="connsiteX14" fmla="*/ 71857 w 2699994"/>
                <a:gd name="connsiteY14" fmla="*/ 243697 h 881072"/>
                <a:gd name="connsiteX15" fmla="*/ 71857 w 2699994"/>
                <a:gd name="connsiteY15" fmla="*/ 374304 h 881072"/>
                <a:gd name="connsiteX16" fmla="*/ 141218 w 2699994"/>
                <a:gd name="connsiteY16" fmla="*/ 374304 h 881072"/>
                <a:gd name="connsiteX17" fmla="*/ 221828 w 2699994"/>
                <a:gd name="connsiteY17" fmla="*/ 306810 h 881072"/>
                <a:gd name="connsiteX18" fmla="*/ 149971 w 2699994"/>
                <a:gd name="connsiteY18" fmla="*/ 243697 h 881072"/>
                <a:gd name="connsiteX19" fmla="*/ 71857 w 2699994"/>
                <a:gd name="connsiteY19" fmla="*/ 243697 h 881072"/>
                <a:gd name="connsiteX20" fmla="*/ 382419 w 2699994"/>
                <a:gd name="connsiteY20" fmla="*/ 0 h 881072"/>
                <a:gd name="connsiteX21" fmla="*/ 513636 w 2699994"/>
                <a:gd name="connsiteY21" fmla="*/ 0 h 881072"/>
                <a:gd name="connsiteX22" fmla="*/ 652986 w 2699994"/>
                <a:gd name="connsiteY22" fmla="*/ 115605 h 881072"/>
                <a:gd name="connsiteX23" fmla="*/ 605495 w 2699994"/>
                <a:gd name="connsiteY23" fmla="*/ 206207 h 881072"/>
                <a:gd name="connsiteX24" fmla="*/ 676104 w 2699994"/>
                <a:gd name="connsiteY24" fmla="*/ 311820 h 881072"/>
                <a:gd name="connsiteX25" fmla="*/ 526761 w 2699994"/>
                <a:gd name="connsiteY25" fmla="*/ 437417 h 881072"/>
                <a:gd name="connsiteX26" fmla="*/ 382419 w 2699994"/>
                <a:gd name="connsiteY26" fmla="*/ 437417 h 881072"/>
                <a:gd name="connsiteX27" fmla="*/ 382419 w 2699994"/>
                <a:gd name="connsiteY27" fmla="*/ 0 h 881072"/>
                <a:gd name="connsiteX28" fmla="*/ 454276 w 2699994"/>
                <a:gd name="connsiteY28" fmla="*/ 61236 h 881072"/>
                <a:gd name="connsiteX29" fmla="*/ 454276 w 2699994"/>
                <a:gd name="connsiteY29" fmla="*/ 184956 h 881072"/>
                <a:gd name="connsiteX30" fmla="*/ 513017 w 2699994"/>
                <a:gd name="connsiteY30" fmla="*/ 184956 h 881072"/>
                <a:gd name="connsiteX31" fmla="*/ 584254 w 2699994"/>
                <a:gd name="connsiteY31" fmla="*/ 124339 h 881072"/>
                <a:gd name="connsiteX32" fmla="*/ 508645 w 2699994"/>
                <a:gd name="connsiteY32" fmla="*/ 61227 h 881072"/>
                <a:gd name="connsiteX33" fmla="*/ 454276 w 2699994"/>
                <a:gd name="connsiteY33" fmla="*/ 61227 h 881072"/>
                <a:gd name="connsiteX34" fmla="*/ 454276 w 2699994"/>
                <a:gd name="connsiteY34" fmla="*/ 243697 h 881072"/>
                <a:gd name="connsiteX35" fmla="*/ 454276 w 2699994"/>
                <a:gd name="connsiteY35" fmla="*/ 374304 h 881072"/>
                <a:gd name="connsiteX36" fmla="*/ 523646 w 2699994"/>
                <a:gd name="connsiteY36" fmla="*/ 374304 h 881072"/>
                <a:gd name="connsiteX37" fmla="*/ 604256 w 2699994"/>
                <a:gd name="connsiteY37" fmla="*/ 306810 h 881072"/>
                <a:gd name="connsiteX38" fmla="*/ 532390 w 2699994"/>
                <a:gd name="connsiteY38" fmla="*/ 243697 h 881072"/>
                <a:gd name="connsiteX39" fmla="*/ 454276 w 2699994"/>
                <a:gd name="connsiteY39" fmla="*/ 243697 h 881072"/>
                <a:gd name="connsiteX40" fmla="*/ 1375915 w 2699994"/>
                <a:gd name="connsiteY40" fmla="*/ 437417 h 881072"/>
                <a:gd name="connsiteX41" fmla="*/ 1507131 w 2699994"/>
                <a:gd name="connsiteY41" fmla="*/ 437417 h 881072"/>
                <a:gd name="connsiteX42" fmla="*/ 1646482 w 2699994"/>
                <a:gd name="connsiteY42" fmla="*/ 553022 h 881072"/>
                <a:gd name="connsiteX43" fmla="*/ 1598990 w 2699994"/>
                <a:gd name="connsiteY43" fmla="*/ 643623 h 881072"/>
                <a:gd name="connsiteX44" fmla="*/ 1669599 w 2699994"/>
                <a:gd name="connsiteY44" fmla="*/ 749236 h 881072"/>
                <a:gd name="connsiteX45" fmla="*/ 1520257 w 2699994"/>
                <a:gd name="connsiteY45" fmla="*/ 874833 h 881072"/>
                <a:gd name="connsiteX46" fmla="*/ 1375915 w 2699994"/>
                <a:gd name="connsiteY46" fmla="*/ 874833 h 881072"/>
                <a:gd name="connsiteX47" fmla="*/ 1375915 w 2699994"/>
                <a:gd name="connsiteY47" fmla="*/ 437417 h 881072"/>
                <a:gd name="connsiteX48" fmla="*/ 1447771 w 2699994"/>
                <a:gd name="connsiteY48" fmla="*/ 498653 h 881072"/>
                <a:gd name="connsiteX49" fmla="*/ 1447771 w 2699994"/>
                <a:gd name="connsiteY49" fmla="*/ 622373 h 881072"/>
                <a:gd name="connsiteX50" fmla="*/ 1506512 w 2699994"/>
                <a:gd name="connsiteY50" fmla="*/ 622373 h 881072"/>
                <a:gd name="connsiteX51" fmla="*/ 1577750 w 2699994"/>
                <a:gd name="connsiteY51" fmla="*/ 561756 h 881072"/>
                <a:gd name="connsiteX52" fmla="*/ 1502140 w 2699994"/>
                <a:gd name="connsiteY52" fmla="*/ 498643 h 881072"/>
                <a:gd name="connsiteX53" fmla="*/ 1447771 w 2699994"/>
                <a:gd name="connsiteY53" fmla="*/ 498643 h 881072"/>
                <a:gd name="connsiteX54" fmla="*/ 1447771 w 2699994"/>
                <a:gd name="connsiteY54" fmla="*/ 681114 h 881072"/>
                <a:gd name="connsiteX55" fmla="*/ 1447771 w 2699994"/>
                <a:gd name="connsiteY55" fmla="*/ 811720 h 881072"/>
                <a:gd name="connsiteX56" fmla="*/ 1517142 w 2699994"/>
                <a:gd name="connsiteY56" fmla="*/ 811720 h 881072"/>
                <a:gd name="connsiteX57" fmla="*/ 1597752 w 2699994"/>
                <a:gd name="connsiteY57" fmla="*/ 744226 h 881072"/>
                <a:gd name="connsiteX58" fmla="*/ 1525886 w 2699994"/>
                <a:gd name="connsiteY58" fmla="*/ 681114 h 881072"/>
                <a:gd name="connsiteX59" fmla="*/ 1447771 w 2699994"/>
                <a:gd name="connsiteY59" fmla="*/ 681114 h 881072"/>
                <a:gd name="connsiteX60" fmla="*/ 1830829 w 2699994"/>
                <a:gd name="connsiteY60" fmla="*/ 881072 h 881072"/>
                <a:gd name="connsiteX61" fmla="*/ 1735846 w 2699994"/>
                <a:gd name="connsiteY61" fmla="*/ 786727 h 881072"/>
                <a:gd name="connsiteX62" fmla="*/ 1853327 w 2699994"/>
                <a:gd name="connsiteY62" fmla="*/ 691744 h 881072"/>
                <a:gd name="connsiteX63" fmla="*/ 1918316 w 2699994"/>
                <a:gd name="connsiteY63" fmla="*/ 692991 h 881072"/>
                <a:gd name="connsiteX64" fmla="*/ 1918316 w 2699994"/>
                <a:gd name="connsiteY64" fmla="*/ 662997 h 881072"/>
                <a:gd name="connsiteX65" fmla="*/ 1863328 w 2699994"/>
                <a:gd name="connsiteY65" fmla="*/ 611134 h 881072"/>
                <a:gd name="connsiteX66" fmla="*/ 1772726 w 2699994"/>
                <a:gd name="connsiteY66" fmla="*/ 639870 h 881072"/>
                <a:gd name="connsiteX67" fmla="*/ 1750228 w 2699994"/>
                <a:gd name="connsiteY67" fmla="*/ 587388 h 881072"/>
                <a:gd name="connsiteX68" fmla="*/ 1872082 w 2699994"/>
                <a:gd name="connsiteY68" fmla="*/ 550517 h 881072"/>
                <a:gd name="connsiteX69" fmla="*/ 1988315 w 2699994"/>
                <a:gd name="connsiteY69" fmla="*/ 654872 h 881072"/>
                <a:gd name="connsiteX70" fmla="*/ 1988315 w 2699994"/>
                <a:gd name="connsiteY70" fmla="*/ 874833 h 881072"/>
                <a:gd name="connsiteX71" fmla="*/ 1928936 w 2699994"/>
                <a:gd name="connsiteY71" fmla="*/ 874833 h 881072"/>
                <a:gd name="connsiteX72" fmla="*/ 1921431 w 2699994"/>
                <a:gd name="connsiteY72" fmla="*/ 842334 h 881072"/>
                <a:gd name="connsiteX73" fmla="*/ 1919554 w 2699994"/>
                <a:gd name="connsiteY73" fmla="*/ 842334 h 881072"/>
                <a:gd name="connsiteX74" fmla="*/ 1830829 w 2699994"/>
                <a:gd name="connsiteY74" fmla="*/ 881072 h 881072"/>
                <a:gd name="connsiteX75" fmla="*/ 1852698 w 2699994"/>
                <a:gd name="connsiteY75" fmla="*/ 824208 h 881072"/>
                <a:gd name="connsiteX76" fmla="*/ 1918306 w 2699994"/>
                <a:gd name="connsiteY76" fmla="*/ 792347 h 881072"/>
                <a:gd name="connsiteX77" fmla="*/ 1918306 w 2699994"/>
                <a:gd name="connsiteY77" fmla="*/ 743598 h 881072"/>
                <a:gd name="connsiteX78" fmla="*/ 1865195 w 2699994"/>
                <a:gd name="connsiteY78" fmla="*/ 742350 h 881072"/>
                <a:gd name="connsiteX79" fmla="*/ 1806454 w 2699994"/>
                <a:gd name="connsiteY79" fmla="*/ 782965 h 881072"/>
                <a:gd name="connsiteX80" fmla="*/ 1852698 w 2699994"/>
                <a:gd name="connsiteY80" fmla="*/ 824208 h 881072"/>
                <a:gd name="connsiteX81" fmla="*/ 2082641 w 2699994"/>
                <a:gd name="connsiteY81" fmla="*/ 874833 h 881072"/>
                <a:gd name="connsiteX82" fmla="*/ 2082641 w 2699994"/>
                <a:gd name="connsiteY82" fmla="*/ 556765 h 881072"/>
                <a:gd name="connsiteX83" fmla="*/ 2140753 w 2699994"/>
                <a:gd name="connsiteY83" fmla="*/ 556765 h 881072"/>
                <a:gd name="connsiteX84" fmla="*/ 2148250 w 2699994"/>
                <a:gd name="connsiteY84" fmla="*/ 589883 h 881072"/>
                <a:gd name="connsiteX85" fmla="*/ 2150126 w 2699994"/>
                <a:gd name="connsiteY85" fmla="*/ 589883 h 881072"/>
                <a:gd name="connsiteX86" fmla="*/ 2243233 w 2699994"/>
                <a:gd name="connsiteY86" fmla="*/ 550517 h 881072"/>
                <a:gd name="connsiteX87" fmla="*/ 2338845 w 2699994"/>
                <a:gd name="connsiteY87" fmla="*/ 645500 h 881072"/>
                <a:gd name="connsiteX88" fmla="*/ 2338845 w 2699994"/>
                <a:gd name="connsiteY88" fmla="*/ 874824 h 881072"/>
                <a:gd name="connsiteX89" fmla="*/ 2268226 w 2699994"/>
                <a:gd name="connsiteY89" fmla="*/ 874824 h 881072"/>
                <a:gd name="connsiteX90" fmla="*/ 2268226 w 2699994"/>
                <a:gd name="connsiteY90" fmla="*/ 664864 h 881072"/>
                <a:gd name="connsiteX91" fmla="*/ 2222611 w 2699994"/>
                <a:gd name="connsiteY91" fmla="*/ 613629 h 881072"/>
                <a:gd name="connsiteX92" fmla="*/ 2153250 w 2699994"/>
                <a:gd name="connsiteY92" fmla="*/ 647376 h 881072"/>
                <a:gd name="connsiteX93" fmla="*/ 2153250 w 2699994"/>
                <a:gd name="connsiteY93" fmla="*/ 874824 h 881072"/>
                <a:gd name="connsiteX94" fmla="*/ 2082641 w 2699994"/>
                <a:gd name="connsiteY94" fmla="*/ 874824 h 881072"/>
                <a:gd name="connsiteX95" fmla="*/ 2528164 w 2699994"/>
                <a:gd name="connsiteY95" fmla="*/ 737978 h 881072"/>
                <a:gd name="connsiteX96" fmla="*/ 2503170 w 2699994"/>
                <a:gd name="connsiteY96" fmla="*/ 737978 h 881072"/>
                <a:gd name="connsiteX97" fmla="*/ 2503170 w 2699994"/>
                <a:gd name="connsiteY97" fmla="*/ 874824 h 881072"/>
                <a:gd name="connsiteX98" fmla="*/ 2432552 w 2699994"/>
                <a:gd name="connsiteY98" fmla="*/ 874824 h 881072"/>
                <a:gd name="connsiteX99" fmla="*/ 2432552 w 2699994"/>
                <a:gd name="connsiteY99" fmla="*/ 424910 h 881072"/>
                <a:gd name="connsiteX100" fmla="*/ 2503170 w 2699994"/>
                <a:gd name="connsiteY100" fmla="*/ 424910 h 881072"/>
                <a:gd name="connsiteX101" fmla="*/ 2503170 w 2699994"/>
                <a:gd name="connsiteY101" fmla="*/ 676742 h 881072"/>
                <a:gd name="connsiteX102" fmla="*/ 2528164 w 2699994"/>
                <a:gd name="connsiteY102" fmla="*/ 676742 h 881072"/>
                <a:gd name="connsiteX103" fmla="*/ 2615022 w 2699994"/>
                <a:gd name="connsiteY103" fmla="*/ 556765 h 881072"/>
                <a:gd name="connsiteX104" fmla="*/ 2696251 w 2699994"/>
                <a:gd name="connsiteY104" fmla="*/ 556765 h 881072"/>
                <a:gd name="connsiteX105" fmla="*/ 2586276 w 2699994"/>
                <a:gd name="connsiteY105" fmla="*/ 704231 h 881072"/>
                <a:gd name="connsiteX106" fmla="*/ 2699995 w 2699994"/>
                <a:gd name="connsiteY106" fmla="*/ 874824 h 881072"/>
                <a:gd name="connsiteX107" fmla="*/ 2615641 w 2699994"/>
                <a:gd name="connsiteY107" fmla="*/ 874824 h 881072"/>
                <a:gd name="connsiteX108" fmla="*/ 2528164 w 2699994"/>
                <a:gd name="connsiteY108" fmla="*/ 737978 h 88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699994" h="881072">
                  <a:moveTo>
                    <a:pt x="0" y="0"/>
                  </a:moveTo>
                  <a:lnTo>
                    <a:pt x="131226" y="0"/>
                  </a:lnTo>
                  <a:cubicBezTo>
                    <a:pt x="218713" y="0"/>
                    <a:pt x="270577" y="25613"/>
                    <a:pt x="270577" y="115605"/>
                  </a:cubicBezTo>
                  <a:cubicBezTo>
                    <a:pt x="270577" y="154972"/>
                    <a:pt x="257451" y="192462"/>
                    <a:pt x="223085" y="206207"/>
                  </a:cubicBezTo>
                  <a:cubicBezTo>
                    <a:pt x="277454" y="221209"/>
                    <a:pt x="293694" y="268700"/>
                    <a:pt x="293694" y="311820"/>
                  </a:cubicBezTo>
                  <a:cubicBezTo>
                    <a:pt x="293694" y="401793"/>
                    <a:pt x="240582" y="437417"/>
                    <a:pt x="144351" y="437417"/>
                  </a:cubicBezTo>
                  <a:lnTo>
                    <a:pt x="0" y="437417"/>
                  </a:lnTo>
                  <a:lnTo>
                    <a:pt x="0" y="0"/>
                  </a:lnTo>
                  <a:close/>
                  <a:moveTo>
                    <a:pt x="71857" y="61236"/>
                  </a:moveTo>
                  <a:lnTo>
                    <a:pt x="71857" y="184956"/>
                  </a:lnTo>
                  <a:lnTo>
                    <a:pt x="130597" y="184956"/>
                  </a:lnTo>
                  <a:cubicBezTo>
                    <a:pt x="186214" y="184956"/>
                    <a:pt x="201835" y="161211"/>
                    <a:pt x="201835" y="124339"/>
                  </a:cubicBezTo>
                  <a:cubicBezTo>
                    <a:pt x="201835" y="83725"/>
                    <a:pt x="188709" y="61227"/>
                    <a:pt x="126225" y="61227"/>
                  </a:cubicBezTo>
                  <a:lnTo>
                    <a:pt x="71857" y="61227"/>
                  </a:lnTo>
                  <a:close/>
                  <a:moveTo>
                    <a:pt x="71857" y="243697"/>
                  </a:moveTo>
                  <a:lnTo>
                    <a:pt x="71857" y="374304"/>
                  </a:lnTo>
                  <a:lnTo>
                    <a:pt x="141218" y="374304"/>
                  </a:lnTo>
                  <a:cubicBezTo>
                    <a:pt x="198711" y="374304"/>
                    <a:pt x="221828" y="351806"/>
                    <a:pt x="221828" y="306810"/>
                  </a:cubicBezTo>
                  <a:cubicBezTo>
                    <a:pt x="221828" y="264947"/>
                    <a:pt x="198711" y="243697"/>
                    <a:pt x="149971" y="243697"/>
                  </a:cubicBezTo>
                  <a:lnTo>
                    <a:pt x="71857" y="243697"/>
                  </a:lnTo>
                  <a:close/>
                  <a:moveTo>
                    <a:pt x="382419" y="0"/>
                  </a:moveTo>
                  <a:lnTo>
                    <a:pt x="513636" y="0"/>
                  </a:lnTo>
                  <a:cubicBezTo>
                    <a:pt x="601113" y="0"/>
                    <a:pt x="652986" y="25613"/>
                    <a:pt x="652986" y="115605"/>
                  </a:cubicBezTo>
                  <a:cubicBezTo>
                    <a:pt x="652986" y="154972"/>
                    <a:pt x="639861" y="192462"/>
                    <a:pt x="605495" y="206207"/>
                  </a:cubicBezTo>
                  <a:cubicBezTo>
                    <a:pt x="659854" y="221209"/>
                    <a:pt x="676104" y="268700"/>
                    <a:pt x="676104" y="311820"/>
                  </a:cubicBezTo>
                  <a:cubicBezTo>
                    <a:pt x="676104" y="401793"/>
                    <a:pt x="622992" y="437417"/>
                    <a:pt x="526761" y="437417"/>
                  </a:cubicBezTo>
                  <a:lnTo>
                    <a:pt x="382419" y="437417"/>
                  </a:lnTo>
                  <a:lnTo>
                    <a:pt x="382419" y="0"/>
                  </a:lnTo>
                  <a:close/>
                  <a:moveTo>
                    <a:pt x="454276" y="61236"/>
                  </a:moveTo>
                  <a:lnTo>
                    <a:pt x="454276" y="184956"/>
                  </a:lnTo>
                  <a:lnTo>
                    <a:pt x="513017" y="184956"/>
                  </a:lnTo>
                  <a:cubicBezTo>
                    <a:pt x="568633" y="184956"/>
                    <a:pt x="584254" y="161211"/>
                    <a:pt x="584254" y="124339"/>
                  </a:cubicBezTo>
                  <a:cubicBezTo>
                    <a:pt x="584254" y="83725"/>
                    <a:pt x="571129" y="61227"/>
                    <a:pt x="508645" y="61227"/>
                  </a:cubicBezTo>
                  <a:lnTo>
                    <a:pt x="454276" y="61227"/>
                  </a:lnTo>
                  <a:close/>
                  <a:moveTo>
                    <a:pt x="454276" y="243697"/>
                  </a:moveTo>
                  <a:lnTo>
                    <a:pt x="454276" y="374304"/>
                  </a:lnTo>
                  <a:lnTo>
                    <a:pt x="523646" y="374304"/>
                  </a:lnTo>
                  <a:cubicBezTo>
                    <a:pt x="581130" y="374304"/>
                    <a:pt x="604256" y="351806"/>
                    <a:pt x="604256" y="306810"/>
                  </a:cubicBezTo>
                  <a:cubicBezTo>
                    <a:pt x="604256" y="264947"/>
                    <a:pt x="581130" y="243697"/>
                    <a:pt x="532390" y="243697"/>
                  </a:cubicBezTo>
                  <a:lnTo>
                    <a:pt x="454276" y="243697"/>
                  </a:lnTo>
                  <a:close/>
                  <a:moveTo>
                    <a:pt x="1375915" y="437417"/>
                  </a:moveTo>
                  <a:lnTo>
                    <a:pt x="1507131" y="437417"/>
                  </a:lnTo>
                  <a:cubicBezTo>
                    <a:pt x="1594609" y="437417"/>
                    <a:pt x="1646482" y="463029"/>
                    <a:pt x="1646482" y="553022"/>
                  </a:cubicBezTo>
                  <a:cubicBezTo>
                    <a:pt x="1646482" y="592388"/>
                    <a:pt x="1633357" y="629879"/>
                    <a:pt x="1598990" y="643623"/>
                  </a:cubicBezTo>
                  <a:cubicBezTo>
                    <a:pt x="1653350" y="658625"/>
                    <a:pt x="1669599" y="706117"/>
                    <a:pt x="1669599" y="749236"/>
                  </a:cubicBezTo>
                  <a:cubicBezTo>
                    <a:pt x="1669599" y="839210"/>
                    <a:pt x="1616488" y="874833"/>
                    <a:pt x="1520257" y="874833"/>
                  </a:cubicBezTo>
                  <a:lnTo>
                    <a:pt x="1375915" y="874833"/>
                  </a:lnTo>
                  <a:lnTo>
                    <a:pt x="1375915" y="437417"/>
                  </a:lnTo>
                  <a:close/>
                  <a:moveTo>
                    <a:pt x="1447771" y="498653"/>
                  </a:moveTo>
                  <a:lnTo>
                    <a:pt x="1447771" y="622373"/>
                  </a:lnTo>
                  <a:lnTo>
                    <a:pt x="1506512" y="622373"/>
                  </a:lnTo>
                  <a:cubicBezTo>
                    <a:pt x="1562129" y="622373"/>
                    <a:pt x="1577750" y="598627"/>
                    <a:pt x="1577750" y="561756"/>
                  </a:cubicBezTo>
                  <a:cubicBezTo>
                    <a:pt x="1577750" y="521141"/>
                    <a:pt x="1564624" y="498643"/>
                    <a:pt x="1502140" y="498643"/>
                  </a:cubicBezTo>
                  <a:lnTo>
                    <a:pt x="1447771" y="498643"/>
                  </a:lnTo>
                  <a:close/>
                  <a:moveTo>
                    <a:pt x="1447771" y="681114"/>
                  </a:moveTo>
                  <a:lnTo>
                    <a:pt x="1447771" y="811720"/>
                  </a:lnTo>
                  <a:lnTo>
                    <a:pt x="1517142" y="811720"/>
                  </a:lnTo>
                  <a:cubicBezTo>
                    <a:pt x="1574625" y="811720"/>
                    <a:pt x="1597752" y="789222"/>
                    <a:pt x="1597752" y="744226"/>
                  </a:cubicBezTo>
                  <a:cubicBezTo>
                    <a:pt x="1597752" y="702364"/>
                    <a:pt x="1574625" y="681114"/>
                    <a:pt x="1525886" y="681114"/>
                  </a:cubicBezTo>
                  <a:lnTo>
                    <a:pt x="1447771" y="681114"/>
                  </a:lnTo>
                  <a:close/>
                  <a:moveTo>
                    <a:pt x="1830829" y="881072"/>
                  </a:moveTo>
                  <a:cubicBezTo>
                    <a:pt x="1768964" y="881072"/>
                    <a:pt x="1735846" y="845458"/>
                    <a:pt x="1735846" y="786727"/>
                  </a:cubicBezTo>
                  <a:cubicBezTo>
                    <a:pt x="1735846" y="728615"/>
                    <a:pt x="1770212" y="691744"/>
                    <a:pt x="1853327" y="691744"/>
                  </a:cubicBezTo>
                  <a:cubicBezTo>
                    <a:pt x="1876444" y="691744"/>
                    <a:pt x="1898313" y="692372"/>
                    <a:pt x="1918316" y="692991"/>
                  </a:cubicBezTo>
                  <a:lnTo>
                    <a:pt x="1918316" y="662997"/>
                  </a:lnTo>
                  <a:cubicBezTo>
                    <a:pt x="1918316" y="629260"/>
                    <a:pt x="1901447" y="611134"/>
                    <a:pt x="1863328" y="611134"/>
                  </a:cubicBezTo>
                  <a:cubicBezTo>
                    <a:pt x="1830219" y="611134"/>
                    <a:pt x="1793967" y="623621"/>
                    <a:pt x="1772726" y="639870"/>
                  </a:cubicBezTo>
                  <a:lnTo>
                    <a:pt x="1750228" y="587388"/>
                  </a:lnTo>
                  <a:cubicBezTo>
                    <a:pt x="1778346" y="565518"/>
                    <a:pt x="1827085" y="550517"/>
                    <a:pt x="1872082" y="550517"/>
                  </a:cubicBezTo>
                  <a:cubicBezTo>
                    <a:pt x="1949568" y="550517"/>
                    <a:pt x="1988315" y="585511"/>
                    <a:pt x="1988315" y="654872"/>
                  </a:cubicBezTo>
                  <a:lnTo>
                    <a:pt x="1988315" y="874833"/>
                  </a:lnTo>
                  <a:lnTo>
                    <a:pt x="1928936" y="874833"/>
                  </a:lnTo>
                  <a:lnTo>
                    <a:pt x="1921431" y="842334"/>
                  </a:lnTo>
                  <a:lnTo>
                    <a:pt x="1919554" y="842334"/>
                  </a:lnTo>
                  <a:cubicBezTo>
                    <a:pt x="1910182" y="853583"/>
                    <a:pt x="1882683" y="881072"/>
                    <a:pt x="1830829" y="881072"/>
                  </a:cubicBezTo>
                  <a:close/>
                  <a:moveTo>
                    <a:pt x="1852698" y="824208"/>
                  </a:moveTo>
                  <a:cubicBezTo>
                    <a:pt x="1885188" y="824208"/>
                    <a:pt x="1908315" y="806091"/>
                    <a:pt x="1918306" y="792347"/>
                  </a:cubicBezTo>
                  <a:lnTo>
                    <a:pt x="1918306" y="743598"/>
                  </a:lnTo>
                  <a:cubicBezTo>
                    <a:pt x="1900809" y="742969"/>
                    <a:pt x="1882064" y="742350"/>
                    <a:pt x="1865195" y="742350"/>
                  </a:cubicBezTo>
                  <a:cubicBezTo>
                    <a:pt x="1818323" y="742350"/>
                    <a:pt x="1806454" y="757352"/>
                    <a:pt x="1806454" y="782965"/>
                  </a:cubicBezTo>
                  <a:cubicBezTo>
                    <a:pt x="1806454" y="810473"/>
                    <a:pt x="1819570" y="824208"/>
                    <a:pt x="1852698" y="824208"/>
                  </a:cubicBezTo>
                  <a:close/>
                  <a:moveTo>
                    <a:pt x="2082641" y="874833"/>
                  </a:moveTo>
                  <a:lnTo>
                    <a:pt x="2082641" y="556765"/>
                  </a:lnTo>
                  <a:lnTo>
                    <a:pt x="2140753" y="556765"/>
                  </a:lnTo>
                  <a:lnTo>
                    <a:pt x="2148250" y="589883"/>
                  </a:lnTo>
                  <a:lnTo>
                    <a:pt x="2150126" y="589883"/>
                  </a:lnTo>
                  <a:cubicBezTo>
                    <a:pt x="2171367" y="570509"/>
                    <a:pt x="2199494" y="550517"/>
                    <a:pt x="2243233" y="550517"/>
                  </a:cubicBezTo>
                  <a:cubicBezTo>
                    <a:pt x="2306965" y="550517"/>
                    <a:pt x="2338845" y="591131"/>
                    <a:pt x="2338845" y="645500"/>
                  </a:cubicBezTo>
                  <a:lnTo>
                    <a:pt x="2338845" y="874824"/>
                  </a:lnTo>
                  <a:lnTo>
                    <a:pt x="2268226" y="874824"/>
                  </a:lnTo>
                  <a:lnTo>
                    <a:pt x="2268226" y="664864"/>
                  </a:lnTo>
                  <a:cubicBezTo>
                    <a:pt x="2268226" y="627383"/>
                    <a:pt x="2251977" y="613629"/>
                    <a:pt x="2222611" y="613629"/>
                  </a:cubicBezTo>
                  <a:cubicBezTo>
                    <a:pt x="2193874" y="613629"/>
                    <a:pt x="2169490" y="629879"/>
                    <a:pt x="2153250" y="647376"/>
                  </a:cubicBezTo>
                  <a:lnTo>
                    <a:pt x="2153250" y="874824"/>
                  </a:lnTo>
                  <a:lnTo>
                    <a:pt x="2082641" y="874824"/>
                  </a:lnTo>
                  <a:close/>
                  <a:moveTo>
                    <a:pt x="2528164" y="737978"/>
                  </a:moveTo>
                  <a:lnTo>
                    <a:pt x="2503170" y="737978"/>
                  </a:lnTo>
                  <a:lnTo>
                    <a:pt x="2503170" y="874824"/>
                  </a:lnTo>
                  <a:lnTo>
                    <a:pt x="2432552" y="874824"/>
                  </a:lnTo>
                  <a:lnTo>
                    <a:pt x="2432552" y="424910"/>
                  </a:lnTo>
                  <a:lnTo>
                    <a:pt x="2503170" y="424910"/>
                  </a:lnTo>
                  <a:lnTo>
                    <a:pt x="2503170" y="676742"/>
                  </a:lnTo>
                  <a:lnTo>
                    <a:pt x="2528164" y="676742"/>
                  </a:lnTo>
                  <a:lnTo>
                    <a:pt x="2615022" y="556765"/>
                  </a:lnTo>
                  <a:lnTo>
                    <a:pt x="2696251" y="556765"/>
                  </a:lnTo>
                  <a:lnTo>
                    <a:pt x="2586276" y="704231"/>
                  </a:lnTo>
                  <a:lnTo>
                    <a:pt x="2699995" y="874824"/>
                  </a:lnTo>
                  <a:lnTo>
                    <a:pt x="2615641" y="874824"/>
                  </a:lnTo>
                  <a:lnTo>
                    <a:pt x="2528164" y="7379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8515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  <p:sldLayoutId id="2147483866" r:id="rId28"/>
    <p:sldLayoutId id="2147483867" r:id="rId29"/>
    <p:sldLayoutId id="2147483868" r:id="rId30"/>
    <p:sldLayoutId id="2147483869" r:id="rId31"/>
    <p:sldLayoutId id="2147483870" r:id="rId32"/>
    <p:sldLayoutId id="2147483871" r:id="rId33"/>
    <p:sldLayoutId id="2147483872" r:id="rId34"/>
    <p:sldLayoutId id="2147483873" r:id="rId35"/>
    <p:sldLayoutId id="2147483874" r:id="rId36"/>
    <p:sldLayoutId id="2147483875" r:id="rId37"/>
    <p:sldLayoutId id="2147483876" r:id="rId38"/>
    <p:sldLayoutId id="2147483877" r:id="rId39"/>
    <p:sldLayoutId id="2147483878" r:id="rId40"/>
    <p:sldLayoutId id="2147483879" r:id="rId41"/>
    <p:sldLayoutId id="2147483880" r:id="rId42"/>
    <p:sldLayoutId id="2147483881" r:id="rId43"/>
    <p:sldLayoutId id="2147483882" r:id="rId44"/>
    <p:sldLayoutId id="2147483883" r:id="rId4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pace Grotesk" panose="00000500000000000000" pitchFamily="2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50" indent="-1079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BBBank Type TT" panose="020000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BBBank Type TT" panose="020000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24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BBBank Type TT" panose="020000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pos="358">
          <p15:clr>
            <a:srgbClr val="F26B43"/>
          </p15:clr>
        </p15:guide>
        <p15:guide id="19" pos="7322">
          <p15:clr>
            <a:srgbClr val="F26B43"/>
          </p15:clr>
        </p15:guide>
        <p15:guide id="20" orient="horz" pos="956">
          <p15:clr>
            <a:srgbClr val="F26B43"/>
          </p15:clr>
        </p15:guide>
        <p15:guide id="21" orient="horz" pos="164">
          <p15:clr>
            <a:srgbClr val="F26B43"/>
          </p15:clr>
        </p15:guide>
        <p15:guide id="22" orient="horz" pos="1139">
          <p15:clr>
            <a:srgbClr val="F26B43"/>
          </p15:clr>
        </p15:guide>
        <p15:guide id="23" orient="horz" pos="37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6B67BAC-3E1C-FC53-32CA-8BD942D3B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5" y="5160143"/>
            <a:ext cx="11055349" cy="2165401"/>
          </a:xfrm>
        </p:spPr>
        <p:txBody>
          <a:bodyPr/>
          <a:lstStyle/>
          <a:p>
            <a:r>
              <a:rPr lang="de-DE" sz="3200" dirty="0"/>
              <a:t>Präsentation der Projektarbeit II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56AACE8-F281-10BB-9190-C01283EF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1808163"/>
            <a:ext cx="11055348" cy="3212245"/>
          </a:xfrm>
        </p:spPr>
        <p:txBody>
          <a:bodyPr/>
          <a:lstStyle/>
          <a:p>
            <a:pPr>
              <a:lnSpc>
                <a:spcPts val="6400"/>
              </a:lnSpc>
            </a:pPr>
            <a:r>
              <a:rPr lang="de-DE" dirty="0"/>
              <a:t>Entwicklung und Pilotierung eines</a:t>
            </a:r>
            <a:br>
              <a:rPr lang="de-DE" dirty="0"/>
            </a:br>
            <a:r>
              <a:rPr lang="de-DE" dirty="0"/>
              <a:t>Prozesscontrolling-Konzepts zur</a:t>
            </a:r>
            <a:br>
              <a:rPr lang="de-DE" dirty="0"/>
            </a:br>
            <a:r>
              <a:rPr lang="de-DE" dirty="0"/>
              <a:t>Optimierung betrieblicher Abläufe</a:t>
            </a:r>
            <a:br>
              <a:rPr lang="de-DE" dirty="0"/>
            </a:br>
            <a:r>
              <a:rPr lang="de-DE" dirty="0"/>
              <a:t>in der Finanzbranche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506AA1-9D45-96D4-3B03-4BC926CE72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31.10.2024 / Nick Kraus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139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16">
            <a:extLst>
              <a:ext uri="{FF2B5EF4-FFF2-40B4-BE49-F238E27FC236}">
                <a16:creationId xmlns:a16="http://schemas.microsoft.com/office/drawing/2014/main" id="{48F37225-9035-65F9-6035-074405E253F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>
          <a:xfrm>
            <a:off x="0" y="0"/>
            <a:ext cx="12190306" cy="6858000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855BB3D-965F-BF37-A338-3FE0937A65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ts val="6300"/>
              </a:lnSpc>
            </a:pPr>
            <a:r>
              <a:rPr lang="de-DE" dirty="0"/>
              <a:t>Vielen Dank!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158CBD-DAFB-C0A3-F96C-0C6AC534B6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Sind noch Fragen offen?</a:t>
            </a:r>
          </a:p>
        </p:txBody>
      </p:sp>
    </p:spTree>
    <p:extLst>
      <p:ext uri="{BB962C8B-B14F-4D97-AF65-F5344CB8AC3E}">
        <p14:creationId xmlns:p14="http://schemas.microsoft.com/office/powerpoint/2010/main" val="86744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13B06-E3BD-C197-6888-BD6FD911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51692"/>
            <a:ext cx="11055350" cy="1220107"/>
          </a:xfrm>
        </p:spPr>
        <p:txBody>
          <a:bodyPr/>
          <a:lstStyle/>
          <a:p>
            <a:r>
              <a:rPr lang="de-DE" dirty="0"/>
              <a:t>Wachsende Bedeutung von Prozessmanagement in der Finanzbranche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0205BB-C3E1-998C-95D5-2C408AC16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8325" y="6438878"/>
            <a:ext cx="3254738" cy="111906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11</a:t>
            </a:fld>
            <a:r>
              <a:rPr lang="de-DE" dirty="0"/>
              <a:t>		Nick Kraus</a:t>
            </a:r>
          </a:p>
        </p:txBody>
      </p:sp>
      <p:graphicFrame>
        <p:nvGraphicFramePr>
          <p:cNvPr id="12" name="Inhaltsplatzhalter 15">
            <a:extLst>
              <a:ext uri="{FF2B5EF4-FFF2-40B4-BE49-F238E27FC236}">
                <a16:creationId xmlns:a16="http://schemas.microsoft.com/office/drawing/2014/main" id="{21D43331-D487-7169-286B-556F535D69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876632"/>
              </p:ext>
            </p:extLst>
          </p:nvPr>
        </p:nvGraphicFramePr>
        <p:xfrm>
          <a:off x="568325" y="1333502"/>
          <a:ext cx="3942714" cy="3422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D951807B-0977-8586-90B1-06D8DD6FD34E}"/>
              </a:ext>
            </a:extLst>
          </p:cNvPr>
          <p:cNvSpPr txBox="1">
            <a:spLocks/>
          </p:cNvSpPr>
          <p:nvPr/>
        </p:nvSpPr>
        <p:spPr>
          <a:xfrm>
            <a:off x="676048" y="1155874"/>
            <a:ext cx="4284617" cy="3298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Aktuelle</a:t>
            </a:r>
            <a:r>
              <a:rPr lang="de-DE" b="0" dirty="0"/>
              <a:t> Relevanz von Prozessmanagement</a:t>
            </a:r>
          </a:p>
        </p:txBody>
      </p:sp>
      <p:graphicFrame>
        <p:nvGraphicFramePr>
          <p:cNvPr id="18" name="Inhaltsplatzhalter 15">
            <a:extLst>
              <a:ext uri="{FF2B5EF4-FFF2-40B4-BE49-F238E27FC236}">
                <a16:creationId xmlns:a16="http://schemas.microsoft.com/office/drawing/2014/main" id="{2594CE21-066C-0BC9-96BF-31AAF3F40A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609266"/>
              </p:ext>
            </p:extLst>
          </p:nvPr>
        </p:nvGraphicFramePr>
        <p:xfrm>
          <a:off x="6885261" y="1333502"/>
          <a:ext cx="3942714" cy="3422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E125473C-6339-15BB-3A2B-A16B05073870}"/>
              </a:ext>
            </a:extLst>
          </p:cNvPr>
          <p:cNvSpPr txBox="1"/>
          <p:nvPr/>
        </p:nvSpPr>
        <p:spPr>
          <a:xfrm>
            <a:off x="7224895" y="11461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/>
              <a:t>Zukünftige</a:t>
            </a:r>
            <a:r>
              <a:rPr lang="de-DE" sz="1600" dirty="0"/>
              <a:t> </a:t>
            </a:r>
            <a:r>
              <a:rPr lang="de-DE" sz="1600" b="0" dirty="0">
                <a:latin typeface="+mj-lt"/>
              </a:rPr>
              <a:t>Relevanz von Prozessmanagement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33A9449-9095-AD57-3F7C-0E2EAA946D40}"/>
              </a:ext>
            </a:extLst>
          </p:cNvPr>
          <p:cNvCxnSpPr>
            <a:cxnSpLocks/>
          </p:cNvCxnSpPr>
          <p:nvPr/>
        </p:nvCxnSpPr>
        <p:spPr>
          <a:xfrm>
            <a:off x="5756365" y="1132114"/>
            <a:ext cx="0" cy="342212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129437F6-E810-86DF-97B5-82C49B40A324}"/>
              </a:ext>
            </a:extLst>
          </p:cNvPr>
          <p:cNvSpPr txBox="1">
            <a:spLocks/>
          </p:cNvSpPr>
          <p:nvPr/>
        </p:nvSpPr>
        <p:spPr>
          <a:xfrm>
            <a:off x="568325" y="4943866"/>
            <a:ext cx="7409772" cy="968889"/>
          </a:xfrm>
          <a:prstGeom prst="rect">
            <a:avLst/>
          </a:prstGeom>
          <a:solidFill>
            <a:schemeClr val="accent3"/>
          </a:solidFill>
        </p:spPr>
        <p:txBody>
          <a:bodyPr vert="horz" lIns="10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Space Grotesk" panose="00000500000000000000" pitchFamily="2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BBBank Type TT" panose="02000000000000000000" pitchFamily="2" charset="0"/>
              <a:buChar char="›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BBBank Type TT" panose="02000000000000000000" pitchFamily="2" charset="0"/>
              <a:buChar char="›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BBBank Type TT" panose="02000000000000000000" pitchFamily="2" charset="0"/>
              <a:buChar char="›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Bereits heute gilt Prozessmanagement in der Finanzbranche als wichtig, was 95 % der Befragten bestätigen. In Zukunft wird die Bedeutung weiter steigen: 92 % der Befragten stufen es dann als sehr wichtig ein.</a:t>
            </a:r>
          </a:p>
        </p:txBody>
      </p:sp>
      <p:pic>
        <p:nvPicPr>
          <p:cNvPr id="33" name="Bildplatzhalter 42">
            <a:extLst>
              <a:ext uri="{FF2B5EF4-FFF2-40B4-BE49-F238E27FC236}">
                <a16:creationId xmlns:a16="http://schemas.microsoft.com/office/drawing/2014/main" id="{58AE7023-3EEC-192A-3971-3A38C5CFD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" r="177"/>
          <a:stretch/>
        </p:blipFill>
        <p:spPr>
          <a:xfrm>
            <a:off x="798469" y="5203958"/>
            <a:ext cx="448702" cy="448703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pic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9D4D41DA-8478-BE41-08DA-0F9E48D36E17}"/>
              </a:ext>
            </a:extLst>
          </p:cNvPr>
          <p:cNvSpPr txBox="1">
            <a:spLocks/>
          </p:cNvSpPr>
          <p:nvPr/>
        </p:nvSpPr>
        <p:spPr>
          <a:xfrm>
            <a:off x="490943" y="5938137"/>
            <a:ext cx="7690279" cy="3691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b="0" dirty="0"/>
              <a:t>Quelle: Eine im Spätsommer 2019 durchgeführte Umfrage von der Unternehmensberatung </a:t>
            </a:r>
            <a:r>
              <a:rPr lang="de-DE" sz="1000" b="0" dirty="0" err="1"/>
              <a:t>zeb</a:t>
            </a:r>
            <a:r>
              <a:rPr lang="de-DE" sz="1000" b="0" dirty="0"/>
              <a:t> zur Bedeutung und zum Umsetzungsstand</a:t>
            </a:r>
          </a:p>
          <a:p>
            <a:r>
              <a:rPr lang="de-DE" sz="1000" b="0" dirty="0"/>
              <a:t>des Prozessmanagements in der Finanzbranche unter den Befragten 36 Genossenschaftsbanken von insgesamt 51 befragten Banken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B3DB72F-A747-58F2-3AFA-932D3BCAD0B1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393445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9">
            <a:extLst>
              <a:ext uri="{FF2B5EF4-FFF2-40B4-BE49-F238E27FC236}">
                <a16:creationId xmlns:a16="http://schemas.microsoft.com/office/drawing/2014/main" id="{06085FF4-4EF9-DA18-A577-75C52978F1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4044151"/>
              </p:ext>
            </p:extLst>
          </p:nvPr>
        </p:nvGraphicFramePr>
        <p:xfrm>
          <a:off x="568324" y="1813242"/>
          <a:ext cx="7791450" cy="3889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itel 16">
            <a:extLst>
              <a:ext uri="{FF2B5EF4-FFF2-40B4-BE49-F238E27FC236}">
                <a16:creationId xmlns:a16="http://schemas.microsoft.com/office/drawing/2014/main" id="{B7588290-E554-B15B-32B4-453C24F4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363967"/>
            <a:ext cx="11055350" cy="884893"/>
          </a:xfrm>
        </p:spPr>
        <p:txBody>
          <a:bodyPr/>
          <a:lstStyle/>
          <a:p>
            <a:r>
              <a:rPr lang="de-DE" dirty="0"/>
              <a:t>Der Kostendruck und die Digitalisierung sind die zwei größten Treiber für das Prozessmanagement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CD45F7-BAFF-E1AD-8894-D5DF33A9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4" y="6371449"/>
            <a:ext cx="3402785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12</a:t>
            </a:fld>
            <a:r>
              <a:rPr lang="de-DE" dirty="0"/>
              <a:t>		Nick Kraus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A6DA52-A822-3D54-D793-18180D40A4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b="1" dirty="0"/>
              <a:t>Top 3 </a:t>
            </a:r>
            <a:r>
              <a:rPr lang="de-DE" dirty="0"/>
              <a:t>genannten Treiber der Befragten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3935FAD-B8A8-EAFD-9818-6F98AB713B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8324" y="5487873"/>
            <a:ext cx="7791450" cy="428854"/>
          </a:xfrm>
        </p:spPr>
        <p:txBody>
          <a:bodyPr/>
          <a:lstStyle/>
          <a:p>
            <a:r>
              <a:rPr lang="de-DE" dirty="0"/>
              <a:t>Quelle: Eine im Spätsommer 2019 durchgeführte Umfrage von der Unternehmensberatung </a:t>
            </a:r>
            <a:r>
              <a:rPr lang="de-DE" dirty="0" err="1"/>
              <a:t>zeb</a:t>
            </a:r>
            <a:r>
              <a:rPr lang="de-DE" dirty="0"/>
              <a:t> zur Bedeutung und zum Umsetzungsstand</a:t>
            </a:r>
          </a:p>
          <a:p>
            <a:r>
              <a:rPr lang="de-DE" dirty="0"/>
              <a:t>des Prozessmanagements in der Finanzbranche unter den Befragten 36 Genossenschaftsbanken von insgesamt 51 befragten Banken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9D8FE23-5777-2B33-737E-401B8435410C}"/>
              </a:ext>
            </a:extLst>
          </p:cNvPr>
          <p:cNvSpPr txBox="1"/>
          <p:nvPr/>
        </p:nvSpPr>
        <p:spPr>
          <a:xfrm>
            <a:off x="5085806" y="4267200"/>
            <a:ext cx="1010194" cy="355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de-DE" sz="3600" dirty="0"/>
              <a:t>…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4891998-CE2C-3AF8-D3EA-DC57A0DD0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595056"/>
              </p:ext>
            </p:extLst>
          </p:nvPr>
        </p:nvGraphicFramePr>
        <p:xfrm>
          <a:off x="6522720" y="1517650"/>
          <a:ext cx="5373189" cy="3301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AC90262D-D678-C963-D3D0-2B87EAE0D57A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282147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38FA4-FCED-AF42-1F82-0EC2156E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406199"/>
            <a:ext cx="11055350" cy="977080"/>
          </a:xfrm>
        </p:spPr>
        <p:txBody>
          <a:bodyPr/>
          <a:lstStyle/>
          <a:p>
            <a:r>
              <a:rPr lang="de-DE" dirty="0"/>
              <a:t>Konzepte für operative Prozessplanung, Prozessinformation und Prozessmessung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577F3A-109F-CD89-450E-05E6BC5B31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8324" y="6397200"/>
            <a:ext cx="3096000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13</a:t>
            </a:fld>
            <a:r>
              <a:rPr lang="de-DE" dirty="0"/>
              <a:t>		Nick Kraus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FAD6BC-F3F1-29D1-9A3F-4BE71BE7CE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8325" y="6103936"/>
            <a:ext cx="11055350" cy="220061"/>
          </a:xfrm>
        </p:spPr>
        <p:txBody>
          <a:bodyPr/>
          <a:lstStyle/>
          <a:p>
            <a:r>
              <a:rPr lang="de-DE" dirty="0"/>
              <a:t>Quelle: Operativer Prozesscontrolling-Kreislauf nach Schmelzer &amp; Sesselmann, 2020, S. 360 (modifiziert)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1CD741C-6C93-5A4A-3B19-7476F17D0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462" y="1383279"/>
            <a:ext cx="6990213" cy="4565103"/>
          </a:xfr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7CC4339-2A30-FF3A-3868-4BAD4473419A}"/>
              </a:ext>
            </a:extLst>
          </p:cNvPr>
          <p:cNvSpPr/>
          <p:nvPr/>
        </p:nvSpPr>
        <p:spPr>
          <a:xfrm>
            <a:off x="9307505" y="4357395"/>
            <a:ext cx="2222640" cy="839755"/>
          </a:xfrm>
          <a:prstGeom prst="rect">
            <a:avLst/>
          </a:prstGeom>
          <a:noFill/>
          <a:ln w="3810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2F97DB3-45AB-63AB-3883-53F9E6B36F1B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226AFB63-428C-340D-9DCE-2384E60DDCFA}"/>
              </a:ext>
            </a:extLst>
          </p:cNvPr>
          <p:cNvSpPr txBox="1">
            <a:spLocks/>
          </p:cNvSpPr>
          <p:nvPr/>
        </p:nvSpPr>
        <p:spPr>
          <a:xfrm>
            <a:off x="568325" y="1400818"/>
            <a:ext cx="3971608" cy="4570949"/>
          </a:xfrm>
          <a:prstGeom prst="rect">
            <a:avLst/>
          </a:prstGeom>
          <a:solidFill>
            <a:srgbClr val="C2E6E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Der operative Prozesscontrolling-Kreislauf nach Schmelzer &amp; Sesselmann bildet die Grundlage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strategischen Prozesscontrolling-Ansätze, Fokus auf operatives Prozesscontrolling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Fokus auf operative Prozessplanung, Prozessinformation und Prozessmessung für die Konzeptentwicklung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8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C9EDCEC-D367-1B6E-857A-A6EF786B3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4633"/>
            <a:ext cx="5007428" cy="50074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C652AB-CF9A-F55C-85CF-176EFB07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9231"/>
            <a:ext cx="11055350" cy="977080"/>
          </a:xfrm>
        </p:spPr>
        <p:txBody>
          <a:bodyPr/>
          <a:lstStyle/>
          <a:p>
            <a:r>
              <a:rPr lang="de-DE" dirty="0"/>
              <a:t>Konzept für operative Prozessplanung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D05CAC-3E7C-AC68-A4D6-B91E604698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7F7B68-B53E-1C1A-546F-5015F72D23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54481" y="5497677"/>
            <a:ext cx="1800000" cy="567222"/>
          </a:xfrm>
        </p:spPr>
        <p:txBody>
          <a:bodyPr/>
          <a:lstStyle/>
          <a:p>
            <a:r>
              <a:rPr lang="de-DE" dirty="0"/>
              <a:t>PM = Prozessmanager</a:t>
            </a:r>
          </a:p>
          <a:p>
            <a:r>
              <a:rPr lang="de-DE" dirty="0"/>
              <a:t>PV = Prozessverantwortlicher</a:t>
            </a:r>
          </a:p>
          <a:p>
            <a:r>
              <a:rPr lang="de-DE" dirty="0"/>
              <a:t>KPI = Key Performance </a:t>
            </a:r>
            <a:r>
              <a:rPr lang="de-DE" dirty="0" err="1"/>
              <a:t>Indicator</a:t>
            </a:r>
            <a:endParaRPr lang="de-DE" dirty="0"/>
          </a:p>
          <a:p>
            <a:endParaRPr lang="de-DE" dirty="0"/>
          </a:p>
          <a:p>
            <a:r>
              <a:rPr lang="de-DE" dirty="0"/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035014-976D-6108-860C-C2E2DDDE1251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0C4066BE-D89B-D175-DEB7-A01296810821}"/>
              </a:ext>
            </a:extLst>
          </p:cNvPr>
          <p:cNvSpPr txBox="1">
            <a:spLocks/>
          </p:cNvSpPr>
          <p:nvPr/>
        </p:nvSpPr>
        <p:spPr>
          <a:xfrm>
            <a:off x="568325" y="1134633"/>
            <a:ext cx="5204193" cy="5007428"/>
          </a:xfrm>
          <a:prstGeom prst="rect">
            <a:avLst/>
          </a:prstGeom>
          <a:solidFill>
            <a:srgbClr val="C2E6E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Zentrale Steuerung durch Team PM                                </a:t>
            </a:r>
            <a:r>
              <a:rPr lang="de-DE" dirty="0"/>
              <a:t>Team der PM übernimmt zentrale Verantwortung für einheitliche Prozessplanung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Ebene der Geschäftsprozesse </a:t>
            </a:r>
            <a:r>
              <a:rPr lang="de-DE" dirty="0"/>
              <a:t>                              Prozessplanung wird auf Ebene einzelner Geschäftsprozesse etabliert, um inkonsistente Vorgehensweisen zu vermeiden</a:t>
            </a:r>
            <a:endParaRPr lang="de-DE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Definition von Performanceparametern und KPIs   </a:t>
            </a:r>
            <a:r>
              <a:rPr lang="de-DE" dirty="0"/>
              <a:t>Festlegung von Performanceparametern und KPIs zur Messung der Prozessleistung und Zielerreichung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Berücksichtigung aller Stakeholder-Interessen</a:t>
            </a:r>
            <a:r>
              <a:rPr lang="de-DE" dirty="0"/>
              <a:t>      Integration der Interessern aller beteiligten Stakeholder und enge Abstimmung  </a:t>
            </a:r>
            <a:endParaRPr lang="de-DE" b="1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164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F91AF-0C9D-DF78-F692-BCA2AFA9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für operative Prozessmessung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D763315-486A-78BC-89DF-853D7044F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3722" y="787664"/>
            <a:ext cx="5736363" cy="524704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9520FF-1089-1312-C827-828A817A2B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20A77B-4F7E-8E9D-E3B3-BCAFC9C881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89623" y="6613482"/>
            <a:ext cx="11055350" cy="22006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C471F5D-1C94-C0F2-A251-B063BC42F4BE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21694E84-DA73-3788-99CE-94A6586E89AB}"/>
              </a:ext>
            </a:extLst>
          </p:cNvPr>
          <p:cNvSpPr txBox="1">
            <a:spLocks/>
          </p:cNvSpPr>
          <p:nvPr/>
        </p:nvSpPr>
        <p:spPr>
          <a:xfrm>
            <a:off x="568325" y="787664"/>
            <a:ext cx="4675479" cy="5463845"/>
          </a:xfrm>
          <a:prstGeom prst="rect">
            <a:avLst/>
          </a:prstGeom>
          <a:solidFill>
            <a:srgbClr val="C2E6E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Nutzung mehrerer Auswertungsmöglichkeiten </a:t>
            </a:r>
            <a:r>
              <a:rPr lang="de-DE" dirty="0"/>
              <a:t>Keine einzelne Auswertungsmethode reicht aus, alle Verfügbaren Methoden werden symbiotisch genutzt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Datenanforderungen klären</a:t>
            </a:r>
            <a:r>
              <a:rPr lang="de-DE" dirty="0"/>
              <a:t>                             Klare Definition der erforderlichen Daten für die Prozessmessung und Sicherstellung der Datenintegrität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Integration der Daten in Power BI </a:t>
            </a:r>
            <a:r>
              <a:rPr lang="de-DE" dirty="0"/>
              <a:t>              Power BI dient zur Integration und zentrale Aufbereitung der Daten aus verschiedenen Quellen</a:t>
            </a:r>
            <a:endParaRPr lang="de-DE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Fokus auf Messbarkeit bei Prozessmodellierung </a:t>
            </a:r>
            <a:r>
              <a:rPr lang="de-DE" dirty="0"/>
              <a:t>Bereits bei Modellierung so gestalten, dass eine spätere Auswertung einfach möglich ist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35610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70AFAE-EF49-4E7C-4633-B3E6DA44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für operative Prozessinformation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C3CD800-B36A-79F4-16E1-F2027FD5D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873" y="795435"/>
            <a:ext cx="5299803" cy="53067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A963B4-906B-BC34-B71C-15794E7499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DAEB0C0-FBD9-64F5-A9D0-1D814D63571B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  <p:sp>
        <p:nvSpPr>
          <p:cNvPr id="6" name="Textplatzhalter 17">
            <a:extLst>
              <a:ext uri="{FF2B5EF4-FFF2-40B4-BE49-F238E27FC236}">
                <a16:creationId xmlns:a16="http://schemas.microsoft.com/office/drawing/2014/main" id="{986AC824-CFD9-5C09-0010-A5D916202BF8}"/>
              </a:ext>
            </a:extLst>
          </p:cNvPr>
          <p:cNvSpPr txBox="1">
            <a:spLocks/>
          </p:cNvSpPr>
          <p:nvPr/>
        </p:nvSpPr>
        <p:spPr>
          <a:xfrm>
            <a:off x="568324" y="787665"/>
            <a:ext cx="5527675" cy="5314556"/>
          </a:xfrm>
          <a:prstGeom prst="rect">
            <a:avLst/>
          </a:prstGeom>
          <a:solidFill>
            <a:srgbClr val="C2E6E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Einheitliches bankweites Prozess-Reporting </a:t>
            </a:r>
            <a:r>
              <a:rPr lang="de-DE" dirty="0"/>
              <a:t>                   Ziel ist die Schaffung eines standardisierten, einheitlichen Prozess-</a:t>
            </a:r>
            <a:r>
              <a:rPr lang="de-DE" dirty="0" err="1"/>
              <a:t>Reportings</a:t>
            </a:r>
            <a:r>
              <a:rPr lang="de-DE" dirty="0"/>
              <a:t> für gesamte Bank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Zentralisierung in Power BI			            </a:t>
            </a:r>
            <a:r>
              <a:rPr lang="de-DE" dirty="0"/>
              <a:t>Alle individuellen Prozessberichte werden in einem zentralen Power BI-Bericht zusammengeführt, um integrierte Sicht zu gewährleisten</a:t>
            </a:r>
            <a:endParaRPr lang="de-DE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Unterschiedliche Perspektiven: Entwickler- vs. Anwendersicht				</a:t>
            </a:r>
            <a:r>
              <a:rPr lang="de-DE" dirty="0"/>
              <a:t>    Prozessberichte auf Geschäftsprozess-Ebene für Entwickler, zentralisierter Power BI-Bericht für Anwender und Stakeholder</a:t>
            </a:r>
            <a:endParaRPr lang="de-DE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Flexibilität durch Anpassungsfähigkeit</a:t>
            </a:r>
            <a:r>
              <a:rPr lang="de-DE" dirty="0"/>
              <a:t> 	             Durch Power-BI möglich für Stakeholder, gewünschte Seiten, Ansichten und Ebenen individuell zu steuern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0839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F5E876AD-832B-5FE2-E8D7-2BED22826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481" y="1614660"/>
            <a:ext cx="6826898" cy="38989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3270D9-DCF0-ED2E-8484-51E50DD1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461499"/>
            <a:ext cx="11055350" cy="977080"/>
          </a:xfrm>
        </p:spPr>
        <p:txBody>
          <a:bodyPr/>
          <a:lstStyle/>
          <a:p>
            <a:r>
              <a:rPr lang="de-DE" dirty="0"/>
              <a:t>Grundlage des Prototyps sind zwei Vorgänge des Teilgeschäftsprozess Kontoeröffnung KK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934DD6-4BCA-473E-1B02-A7DC5A7D8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43D924-4846-D0A1-46F8-740A4D1974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06481" y="5689641"/>
            <a:ext cx="11055350" cy="220061"/>
          </a:xfrm>
        </p:spPr>
        <p:txBody>
          <a:bodyPr/>
          <a:lstStyle/>
          <a:p>
            <a:r>
              <a:rPr lang="de-DE" dirty="0"/>
              <a:t>Quelle: Screenshot aus Prozesslandkarte der </a:t>
            </a:r>
            <a:r>
              <a:rPr lang="de-DE" dirty="0" err="1"/>
              <a:t>BBBank</a:t>
            </a:r>
            <a:r>
              <a:rPr lang="de-DE" dirty="0"/>
              <a:t>, Stand 18.12.2023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28295F3-9B9E-3A05-31C5-9460E3F72AB1}"/>
              </a:ext>
            </a:extLst>
          </p:cNvPr>
          <p:cNvSpPr/>
          <p:nvPr/>
        </p:nvSpPr>
        <p:spPr>
          <a:xfrm>
            <a:off x="7725746" y="3303037"/>
            <a:ext cx="1119673" cy="531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9BC3C1D-BE35-0E36-9C7C-A348E0C9FDAD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  <p:sp>
        <p:nvSpPr>
          <p:cNvPr id="6" name="Textplatzhalter 17">
            <a:extLst>
              <a:ext uri="{FF2B5EF4-FFF2-40B4-BE49-F238E27FC236}">
                <a16:creationId xmlns:a16="http://schemas.microsoft.com/office/drawing/2014/main" id="{98F07368-08B5-0FBF-F84D-C3B4031335A4}"/>
              </a:ext>
            </a:extLst>
          </p:cNvPr>
          <p:cNvSpPr txBox="1">
            <a:spLocks/>
          </p:cNvSpPr>
          <p:nvPr/>
        </p:nvSpPr>
        <p:spPr>
          <a:xfrm>
            <a:off x="558994" y="1438578"/>
            <a:ext cx="4404892" cy="4878245"/>
          </a:xfrm>
          <a:prstGeom prst="rect">
            <a:avLst/>
          </a:prstGeom>
          <a:solidFill>
            <a:srgbClr val="C2E6E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Prototypische Anwendung der Konzepte      </a:t>
            </a:r>
            <a:r>
              <a:rPr lang="de-DE" dirty="0"/>
              <a:t>Entwickelte Konzepte für alle drei Tätigkeiten konkret auf zwei spezifische Vorgänge des Teilgeschäftsprozesses angewandt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Auswahl der Vorgänge</a:t>
            </a:r>
            <a:r>
              <a:rPr lang="de-DE" dirty="0"/>
              <a:t>		    Fokussierung auf „Konto eröffnen Einzelkunde inkl. Minderjährige“ &amp; „Konto eröffnen Gemeinschaftskunde“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Definition von Prozesszielen und Performanceparameter	</a:t>
            </a:r>
            <a:r>
              <a:rPr lang="de-DE" dirty="0"/>
              <a:t>         Prozessziele für die Parameter Prozesszeit und Bearbeitungszeit individuell für Markt und Marktfolge festgelegt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Erfassung &amp; Aufbereitung der Daten </a:t>
            </a:r>
            <a:r>
              <a:rPr lang="de-DE" dirty="0"/>
              <a:t>	        Daten mittels IDA erhoben und in Power BI aufbereitet bzw. Power BI-Bericht dargestellt</a:t>
            </a:r>
          </a:p>
        </p:txBody>
      </p:sp>
    </p:spTree>
    <p:extLst>
      <p:ext uri="{BB962C8B-B14F-4D97-AF65-F5344CB8AC3E}">
        <p14:creationId xmlns:p14="http://schemas.microsoft.com/office/powerpoint/2010/main" val="403425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270D9-DCF0-ED2E-8484-51E50DD1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461499"/>
            <a:ext cx="11055350" cy="977080"/>
          </a:xfrm>
        </p:spPr>
        <p:txBody>
          <a:bodyPr/>
          <a:lstStyle/>
          <a:p>
            <a:r>
              <a:rPr lang="de-DE" dirty="0"/>
              <a:t>Power BI-Bericht zu Stückzahlgrößen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934DD6-4BCA-473E-1B02-A7DC5A7D8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43D924-4846-D0A1-46F8-740A4D1974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89819" y="5751839"/>
            <a:ext cx="11055350" cy="220061"/>
          </a:xfrm>
        </p:spPr>
        <p:txBody>
          <a:bodyPr/>
          <a:lstStyle/>
          <a:p>
            <a:r>
              <a:rPr lang="de-DE" dirty="0"/>
              <a:t>BBD = </a:t>
            </a:r>
            <a:r>
              <a:rPr lang="de-DE" dirty="0" err="1"/>
              <a:t>BBDirect</a:t>
            </a:r>
            <a:r>
              <a:rPr lang="de-DE" dirty="0"/>
              <a:t>, Fachbereich in der </a:t>
            </a:r>
            <a:r>
              <a:rPr lang="de-DE" dirty="0" err="1"/>
              <a:t>BBBank</a:t>
            </a:r>
            <a:r>
              <a:rPr lang="de-DE" dirty="0"/>
              <a:t>, besteht aus Teilbereich Marktfolge Passiv und Kundenservice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9BC3C1D-BE35-0E36-9C7C-A348E0C9FDAD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  <p:sp>
        <p:nvSpPr>
          <p:cNvPr id="6" name="Textplatzhalter 17">
            <a:extLst>
              <a:ext uri="{FF2B5EF4-FFF2-40B4-BE49-F238E27FC236}">
                <a16:creationId xmlns:a16="http://schemas.microsoft.com/office/drawing/2014/main" id="{98F07368-08B5-0FBF-F84D-C3B4031335A4}"/>
              </a:ext>
            </a:extLst>
          </p:cNvPr>
          <p:cNvSpPr txBox="1">
            <a:spLocks/>
          </p:cNvSpPr>
          <p:nvPr/>
        </p:nvSpPr>
        <p:spPr>
          <a:xfrm>
            <a:off x="558994" y="1438580"/>
            <a:ext cx="3611790" cy="4206666"/>
          </a:xfrm>
          <a:prstGeom prst="rect">
            <a:avLst/>
          </a:prstGeom>
          <a:solidFill>
            <a:srgbClr val="C2E6E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Rein informative Stückzahlgrößen zu den beiden Vorgängen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Kein direkter Bezug zur Prozessplanung und Prozessmessung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8A9881-4C91-7140-051F-976122BA0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90" y="1438579"/>
            <a:ext cx="7850396" cy="42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3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270D9-DCF0-ED2E-8484-51E50DD1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461499"/>
            <a:ext cx="11055350" cy="977080"/>
          </a:xfrm>
        </p:spPr>
        <p:txBody>
          <a:bodyPr/>
          <a:lstStyle/>
          <a:p>
            <a:r>
              <a:rPr lang="de-DE" dirty="0"/>
              <a:t>Power BI-Bericht zu Prozessplanung und Prozessmessung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934DD6-4BCA-473E-1B02-A7DC5A7D8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43D924-4846-D0A1-46F8-740A4D1974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8325" y="6209039"/>
            <a:ext cx="11055350" cy="220061"/>
          </a:xfrm>
        </p:spPr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9BC3C1D-BE35-0E36-9C7C-A348E0C9FDAD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5E34E7-046F-522A-FA7E-5797DD34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5" y="1310142"/>
            <a:ext cx="7996257" cy="4477028"/>
          </a:xfrm>
          <a:prstGeom prst="rect">
            <a:avLst/>
          </a:prstGeom>
        </p:spPr>
      </p:pic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F98DBCC0-5A35-C639-A18D-0492CB52E595}"/>
              </a:ext>
            </a:extLst>
          </p:cNvPr>
          <p:cNvSpPr txBox="1">
            <a:spLocks/>
          </p:cNvSpPr>
          <p:nvPr/>
        </p:nvSpPr>
        <p:spPr>
          <a:xfrm>
            <a:off x="509680" y="1271499"/>
            <a:ext cx="3611790" cy="4477029"/>
          </a:xfrm>
          <a:prstGeom prst="rect">
            <a:avLst/>
          </a:prstGeom>
          <a:solidFill>
            <a:srgbClr val="C2E6E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Relevante Informationen aus Prozessplanung und Prozessmessung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Ist- und Soll-Werte der zwei KPIs Bearbeitungszeit (BAZ) und Durchlaufzeit (DLZ)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52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78572EE-F4CE-9B0D-2138-606D2E75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860" y="307216"/>
            <a:ext cx="11055350" cy="97708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25B351-368C-B9C2-9099-EF735EE2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68902"/>
            <a:ext cx="4343917" cy="181882"/>
          </a:xfrm>
        </p:spPr>
        <p:txBody>
          <a:bodyPr/>
          <a:lstStyle/>
          <a:p>
            <a:r>
              <a:rPr lang="de-DE" dirty="0"/>
              <a:t>2		Nick Kraus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FDF7250-4CBD-63C2-AD38-A7652D3F8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Motivation, Problemstellung &amp; Zielsetzung 	Folie 03</a:t>
            </a:r>
          </a:p>
          <a:p>
            <a:r>
              <a:rPr lang="de-DE" dirty="0"/>
              <a:t>Theoretische Grundlagen und verwendete wissenschaftliche Methoden 	Folie 04 </a:t>
            </a:r>
          </a:p>
          <a:p>
            <a:r>
              <a:rPr lang="de-DE" dirty="0"/>
              <a:t>Konzeptentwicklung und </a:t>
            </a:r>
            <a:r>
              <a:rPr lang="de-DE" dirty="0" err="1"/>
              <a:t>Prototyping</a:t>
            </a:r>
            <a:r>
              <a:rPr lang="de-DE" dirty="0"/>
              <a:t> 	Folie 06</a:t>
            </a:r>
          </a:p>
          <a:p>
            <a:r>
              <a:rPr lang="de-DE" dirty="0"/>
              <a:t>Fazit und Ausblick 	Folie 09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228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270D9-DCF0-ED2E-8484-51E50DD1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461499"/>
            <a:ext cx="11055350" cy="977080"/>
          </a:xfrm>
        </p:spPr>
        <p:txBody>
          <a:bodyPr/>
          <a:lstStyle/>
          <a:p>
            <a:r>
              <a:rPr lang="de-DE" dirty="0"/>
              <a:t>Power BI-Bericht zu Qualitätskennzahlen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934DD6-4BCA-473E-1B02-A7DC5A7D8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CF213-9054-462D-B957-751F363FF3E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9BC3C1D-BE35-0E36-9C7C-A348E0C9FDAD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Anhang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3D942ED-1399-3EA9-DE8F-AF20679FD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5" y="1271499"/>
            <a:ext cx="7953050" cy="4477028"/>
          </a:xfrm>
          <a:prstGeom prst="rect">
            <a:avLst/>
          </a:prstGeom>
        </p:spPr>
      </p:pic>
      <p:sp>
        <p:nvSpPr>
          <p:cNvPr id="9" name="Textplatzhalter 17">
            <a:extLst>
              <a:ext uri="{FF2B5EF4-FFF2-40B4-BE49-F238E27FC236}">
                <a16:creationId xmlns:a16="http://schemas.microsoft.com/office/drawing/2014/main" id="{E41C63CC-187F-406C-95DE-6A0D5D0C31C4}"/>
              </a:ext>
            </a:extLst>
          </p:cNvPr>
          <p:cNvSpPr txBox="1">
            <a:spLocks/>
          </p:cNvSpPr>
          <p:nvPr/>
        </p:nvSpPr>
        <p:spPr>
          <a:xfrm>
            <a:off x="509680" y="1271499"/>
            <a:ext cx="3611790" cy="4477029"/>
          </a:xfrm>
          <a:prstGeom prst="rect">
            <a:avLst/>
          </a:prstGeom>
          <a:solidFill>
            <a:srgbClr val="C2E6E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Bericht zu Prozessqualität der beiden Vorgänge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Kein direkter Bezug zur Prozessplanung und Prozessmessung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475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D063BF8-B716-2306-1C61-FC25BBFB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Theoretische Grundlagen des Prozesscontrollings nach Schmelzer &amp; Sesselmann (2020)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6E75C6-28C9-5E27-AE83-81944930BF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8325" y="6379558"/>
            <a:ext cx="5076337" cy="171226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21</a:t>
            </a:fld>
            <a:r>
              <a:rPr lang="de-DE" dirty="0"/>
              <a:t> – Theoretische Grundlagen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208910-0621-734C-EF30-01F22F754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E04765D-8B3C-BBD8-F6A8-161EE2EBAB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496D04-A74A-A838-3AEF-3E2B9F4C61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33D7F10-EADF-741E-3589-EECB1F2B8D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6623867-0F4D-91C6-996D-6D18B9A93F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ED91EC5-0082-714E-B333-85E15F298A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 dirty="0"/>
              <a:t>Prozesscontrolling ist einer der zentralen Tätigkeiten von Prozessmanagement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3A92533-A254-5326-F830-21656DD1E1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Unterscheidung in zentrales strategisches und dezentrales operatives Prozesscontrolling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8D66F0D-A6CB-313B-E39A-E4F0147E91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de-DE" dirty="0"/>
              <a:t>Ziel des operativen: GP erreichen die erforderliche Prozessperformance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1FA0820-6763-356A-431A-37007F703E0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Ziel des strategischen: Gesamterfolg des Unternehmens sicherzustellen bzw. langfristigen Erfolg der GP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285E7BB-B2C1-5BAB-EE44-094DD42FDA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1703" y="4587972"/>
            <a:ext cx="3954297" cy="962011"/>
          </a:xfrm>
        </p:spPr>
        <p:txBody>
          <a:bodyPr/>
          <a:lstStyle/>
          <a:p>
            <a:r>
              <a:rPr lang="de-DE" dirty="0"/>
              <a:t>Umfasst 5 Tätigkeiten: Prozessplanung, Prozessmessung, Prozesskontrolle, Prozesssteuerung und Prozessinformation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0F967D6-5648-C43A-5497-8EA8FB88974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de-DE" dirty="0"/>
              <a:t>Prozesscontrolling</a:t>
            </a:r>
          </a:p>
          <a:p>
            <a:r>
              <a:rPr lang="de-DE" dirty="0"/>
              <a:t>Verständnis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1D4A941-378E-1662-5DD6-954EC32C2FC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90353A7-30F1-E219-0E0A-8B74874F63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76839F45-D5EB-9CD6-C2B9-260A2AE26D6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91508194-7B2C-FB7A-8595-8C364BF751E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7EE92E-0B9C-AADA-DDFD-9294707CEE7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pic>
        <p:nvPicPr>
          <p:cNvPr id="65" name="Bildplatzhalter 64">
            <a:extLst>
              <a:ext uri="{FF2B5EF4-FFF2-40B4-BE49-F238E27FC236}">
                <a16:creationId xmlns:a16="http://schemas.microsoft.com/office/drawing/2014/main" id="{C98BA12D-913F-8050-7A4D-DAA364AB2C95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" r="42"/>
          <a:stretch/>
        </p:blipFill>
        <p:spPr>
          <a:prstGeom prst="rect">
            <a:avLst/>
          </a:prstGeom>
        </p:spPr>
      </p:pic>
      <p:pic>
        <p:nvPicPr>
          <p:cNvPr id="69" name="Bildplatzhalter 68">
            <a:extLst>
              <a:ext uri="{FF2B5EF4-FFF2-40B4-BE49-F238E27FC236}">
                <a16:creationId xmlns:a16="http://schemas.microsoft.com/office/drawing/2014/main" id="{3FA205F3-C320-D689-FB41-7312C9D026AE}"/>
              </a:ext>
            </a:extLst>
          </p:cNvPr>
          <p:cNvPicPr>
            <a:picLocks noGrp="1" noChangeAspect="1"/>
          </p:cNvPicPr>
          <p:nvPr>
            <p:ph type="pic" sz="quarter" idx="6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" r="42"/>
          <a:stretch/>
        </p:blipFill>
        <p:spPr>
          <a:prstGeom prst="rect">
            <a:avLst/>
          </a:prstGeom>
        </p:spPr>
      </p:pic>
      <p:pic>
        <p:nvPicPr>
          <p:cNvPr id="68" name="Bildplatzhalter 67">
            <a:extLst>
              <a:ext uri="{FF2B5EF4-FFF2-40B4-BE49-F238E27FC236}">
                <a16:creationId xmlns:a16="http://schemas.microsoft.com/office/drawing/2014/main" id="{3FD2B1B1-E953-8E7B-8CB1-C0FBDB4972A5}"/>
              </a:ext>
            </a:extLst>
          </p:cNvPr>
          <p:cNvPicPr>
            <a:picLocks noGrp="1" noChangeAspect="1"/>
          </p:cNvPicPr>
          <p:nvPr>
            <p:ph type="pic" sz="quarter" idx="6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" r="43"/>
          <a:stretch/>
        </p:blipFill>
        <p:spPr>
          <a:prstGeom prst="rect">
            <a:avLst/>
          </a:prstGeom>
        </p:spPr>
      </p:pic>
      <p:pic>
        <p:nvPicPr>
          <p:cNvPr id="67" name="Bildplatzhalter 66">
            <a:extLst>
              <a:ext uri="{FF2B5EF4-FFF2-40B4-BE49-F238E27FC236}">
                <a16:creationId xmlns:a16="http://schemas.microsoft.com/office/drawing/2014/main" id="{AE7649A2-584D-0DF7-7122-AE1E69B0001E}"/>
              </a:ext>
            </a:extLst>
          </p:cNvPr>
          <p:cNvPicPr>
            <a:picLocks noGrp="1" noChangeAspect="1"/>
          </p:cNvPicPr>
          <p:nvPr>
            <p:ph type="pic" sz="quarter" idx="6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" r="42"/>
          <a:stretch/>
        </p:blipFill>
        <p:spPr>
          <a:prstGeom prst="rect">
            <a:avLst/>
          </a:prstGeom>
        </p:spPr>
      </p:pic>
      <p:pic>
        <p:nvPicPr>
          <p:cNvPr id="66" name="Bildplatzhalter 65">
            <a:extLst>
              <a:ext uri="{FF2B5EF4-FFF2-40B4-BE49-F238E27FC236}">
                <a16:creationId xmlns:a16="http://schemas.microsoft.com/office/drawing/2014/main" id="{27D1C47C-EDA4-C43F-2CED-8C200695AC66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" r="43"/>
          <a:stretch/>
        </p:blipFill>
        <p:spPr>
          <a:prstGeom prst="rect">
            <a:avLst/>
          </a:prstGeom>
        </p:spPr>
      </p:pic>
      <p:sp>
        <p:nvSpPr>
          <p:cNvPr id="3" name="Textplatzhalter 13">
            <a:extLst>
              <a:ext uri="{FF2B5EF4-FFF2-40B4-BE49-F238E27FC236}">
                <a16:creationId xmlns:a16="http://schemas.microsoft.com/office/drawing/2014/main" id="{44F6C199-52CA-B44B-6539-F5E102B8EB07}"/>
              </a:ext>
            </a:extLst>
          </p:cNvPr>
          <p:cNvSpPr txBox="1">
            <a:spLocks/>
          </p:cNvSpPr>
          <p:nvPr/>
        </p:nvSpPr>
        <p:spPr>
          <a:xfrm>
            <a:off x="568325" y="5550411"/>
            <a:ext cx="11055350" cy="5628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b="0" dirty="0"/>
              <a:t>Quelle: Schmelzer &amp; Sesselmann, 2020, S. 107, S. 356, S. 357 </a:t>
            </a:r>
            <a:br>
              <a:rPr lang="de-DE" sz="1000" b="0" dirty="0"/>
            </a:br>
            <a:endParaRPr lang="de-DE" sz="1000" b="0" dirty="0"/>
          </a:p>
          <a:p>
            <a:r>
              <a:rPr lang="de-DE" sz="1000" b="0" dirty="0"/>
              <a:t>GP = Geschäftsprozess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5D3F58A-0F4F-DE8B-793E-D37C26BCE721}"/>
              </a:ext>
            </a:extLst>
          </p:cNvPr>
          <p:cNvSpPr txBox="1"/>
          <p:nvPr/>
        </p:nvSpPr>
        <p:spPr>
          <a:xfrm>
            <a:off x="5886625" y="1831799"/>
            <a:ext cx="3188620" cy="298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de-DE" dirty="0"/>
              <a:t>ANDERE DARSTELLUNG!</a:t>
            </a:r>
          </a:p>
        </p:txBody>
      </p:sp>
    </p:spTree>
    <p:extLst>
      <p:ext uri="{BB962C8B-B14F-4D97-AF65-F5344CB8AC3E}">
        <p14:creationId xmlns:p14="http://schemas.microsoft.com/office/powerpoint/2010/main" val="253056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2F6B9F8-509A-51E4-3C0B-136486E2DA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5" y="4620705"/>
            <a:ext cx="7793999" cy="968889"/>
          </a:xfrm>
        </p:spPr>
        <p:txBody>
          <a:bodyPr/>
          <a:lstStyle/>
          <a:p>
            <a:pPr lvl="1"/>
            <a:r>
              <a:rPr lang="de-DE" dirty="0"/>
              <a:t>Ziel der Arbeit: Entwicklung eines systematisierten </a:t>
            </a:r>
            <a:r>
              <a:rPr lang="de-DE" b="1" dirty="0"/>
              <a:t>Prozesscontrolling</a:t>
            </a:r>
            <a:r>
              <a:rPr lang="de-DE" dirty="0"/>
              <a:t>-Konzepts, das als Grundlage für künftige bankweite Prozessoptimierungen dient 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537E41B0-B0B7-B44C-15DE-6ABBE89E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Prozessoptimierung ist einer der zentralen Aspekte im Prozessmanagement der </a:t>
            </a:r>
            <a:r>
              <a:rPr lang="de-DE" dirty="0" err="1"/>
              <a:t>BBBank</a:t>
            </a:r>
            <a:r>
              <a:rPr lang="de-DE" dirty="0"/>
              <a:t> 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1363AD6F-4D7B-712E-6B84-9CF8F9C20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5" y="1735423"/>
            <a:ext cx="5527675" cy="2690299"/>
          </a:xfrm>
        </p:spPr>
        <p:txBody>
          <a:bodyPr/>
          <a:lstStyle/>
          <a:p>
            <a:pPr lvl="2"/>
            <a:r>
              <a:rPr lang="de-DE" dirty="0"/>
              <a:t>Die Prozessoptimierung ist einer der zentralen Aspekte der Prozess-Dimension im Strategieprojekt „</a:t>
            </a:r>
            <a:r>
              <a:rPr lang="de-DE" dirty="0" err="1"/>
              <a:t>Better</a:t>
            </a:r>
            <a:r>
              <a:rPr lang="de-DE" dirty="0"/>
              <a:t> Banking 2025“</a:t>
            </a:r>
          </a:p>
          <a:p>
            <a:pPr lvl="2"/>
            <a:r>
              <a:rPr lang="de-DE" dirty="0"/>
              <a:t>Die Prozessoptimierung und das entsprechende Prozessmanagement gilt als zentraler Erfolgsfaktor zur Erreichung der strategischen Ziele der </a:t>
            </a:r>
            <a:r>
              <a:rPr lang="de-DE" dirty="0" err="1"/>
              <a:t>BBBank</a:t>
            </a:r>
            <a:endParaRPr lang="de-DE" dirty="0"/>
          </a:p>
          <a:p>
            <a:pPr lvl="2"/>
            <a:r>
              <a:rPr lang="de-DE" dirty="0"/>
              <a:t>Grundlagen für die Prozessoptimierung wird durch das </a:t>
            </a:r>
            <a:r>
              <a:rPr lang="de-DE" b="1" dirty="0"/>
              <a:t>Prozesscontrolling</a:t>
            </a:r>
            <a:r>
              <a:rPr lang="de-DE" dirty="0"/>
              <a:t> geschaffen (Schmelzer &amp; Sesselmann, 2020, S.356)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5772A1-B993-6DE2-15FF-583C6015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330723"/>
            <a:ext cx="6215652" cy="220061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22</a:t>
            </a:fld>
            <a:r>
              <a:rPr lang="de-DE" dirty="0"/>
              <a:t> – Motivation, Problemstellung und Zielsetzung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34A963F-FB46-F171-3032-63EF2EBB142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8325" y="5781006"/>
            <a:ext cx="11055350" cy="220061"/>
          </a:xfrm>
        </p:spPr>
        <p:txBody>
          <a:bodyPr/>
          <a:lstStyle/>
          <a:p>
            <a:r>
              <a:rPr lang="de-DE" dirty="0"/>
              <a:t>Quelle: Strategiepapier und Organisationsstrategie der </a:t>
            </a:r>
            <a:r>
              <a:rPr lang="de-DE" dirty="0" err="1"/>
              <a:t>BBBank</a:t>
            </a:r>
            <a:r>
              <a:rPr lang="de-DE" dirty="0"/>
              <a:t> &amp; durchgeführte Umfrage von der Unternehmensberatung </a:t>
            </a:r>
            <a:r>
              <a:rPr lang="de-DE" dirty="0" err="1"/>
              <a:t>zeb</a:t>
            </a:r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40AE0782-8984-D4CC-ACF8-A25DC2612DA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8067" y="4880797"/>
            <a:ext cx="448702" cy="448703"/>
          </a:xfrm>
        </p:spPr>
      </p:pic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BD3D1596-E4F8-7E5C-AD09-7615050C48E9}"/>
              </a:ext>
            </a:extLst>
          </p:cNvPr>
          <p:cNvSpPr txBox="1">
            <a:spLocks/>
          </p:cNvSpPr>
          <p:nvPr/>
        </p:nvSpPr>
        <p:spPr>
          <a:xfrm>
            <a:off x="6664325" y="1735422"/>
            <a:ext cx="5527675" cy="2690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dirty="0"/>
              <a:t>Jedoch existiert in der </a:t>
            </a:r>
            <a:r>
              <a:rPr lang="de-DE" dirty="0" err="1"/>
              <a:t>BBBank</a:t>
            </a:r>
            <a:r>
              <a:rPr lang="de-DE" dirty="0"/>
              <a:t> kein etabliertes </a:t>
            </a:r>
            <a:r>
              <a:rPr lang="de-DE" b="1" dirty="0"/>
              <a:t>Prozesscontrolling</a:t>
            </a:r>
          </a:p>
          <a:p>
            <a:pPr lvl="2"/>
            <a:r>
              <a:rPr lang="de-DE" dirty="0"/>
              <a:t>Diese Problematik ist kein Einzelfall der Bank</a:t>
            </a:r>
          </a:p>
          <a:p>
            <a:pPr lvl="2"/>
            <a:r>
              <a:rPr lang="de-DE" dirty="0"/>
              <a:t>Gemäß der Umfrage von </a:t>
            </a:r>
            <a:r>
              <a:rPr lang="de-DE" dirty="0" err="1"/>
              <a:t>zeb</a:t>
            </a:r>
            <a:r>
              <a:rPr lang="de-DE" dirty="0"/>
              <a:t>, über 50% der Befragten verfügen über kein Prozesscontrolling</a:t>
            </a:r>
          </a:p>
          <a:p>
            <a:pPr lvl="2"/>
            <a:r>
              <a:rPr lang="de-DE" dirty="0"/>
              <a:t>Nur 16% der Befragten ermitteln regelmäßig Kennzahlen zu einzelnen Geschäftsprozessen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E10F69-0F45-EE1A-7DF4-2C3459ECB0BB}"/>
              </a:ext>
            </a:extLst>
          </p:cNvPr>
          <p:cNvSpPr txBox="1"/>
          <p:nvPr/>
        </p:nvSpPr>
        <p:spPr>
          <a:xfrm rot="11606182" flipV="1">
            <a:off x="5461320" y="2057126"/>
            <a:ext cx="5664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↯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BBB9016-6E3E-2352-8788-8CEDA5FF49D7}"/>
              </a:ext>
            </a:extLst>
          </p:cNvPr>
          <p:cNvSpPr txBox="1"/>
          <p:nvPr/>
        </p:nvSpPr>
        <p:spPr>
          <a:xfrm>
            <a:off x="5371448" y="3010232"/>
            <a:ext cx="1292877" cy="298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de-DE" sz="1600" dirty="0">
                <a:solidFill>
                  <a:srgbClr val="FF0000"/>
                </a:solidFill>
              </a:rPr>
              <a:t>Widerspruch</a:t>
            </a:r>
          </a:p>
        </p:txBody>
      </p:sp>
    </p:spTree>
    <p:extLst>
      <p:ext uri="{BB962C8B-B14F-4D97-AF65-F5344CB8AC3E}">
        <p14:creationId xmlns:p14="http://schemas.microsoft.com/office/powerpoint/2010/main" val="317842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86D5C-9DC1-DD68-7DE1-94A23580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77916"/>
            <a:ext cx="11055350" cy="978229"/>
          </a:xfrm>
        </p:spPr>
        <p:txBody>
          <a:bodyPr/>
          <a:lstStyle/>
          <a:p>
            <a:r>
              <a:rPr lang="de-DE" dirty="0"/>
              <a:t>Prozessoptimierungen ohne Prozesscontrolling nicht möglich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120376-F482-CA1D-0469-E4392731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8324" y="6368902"/>
            <a:ext cx="7553933" cy="18188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CF213-9054-462D-B957-751F363FF3E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rPr>
              <a:t>		Nick Kraus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4E1A774-84EC-4E70-6C1E-C35B96A0342D}"/>
              </a:ext>
            </a:extLst>
          </p:cNvPr>
          <p:cNvGrpSpPr/>
          <p:nvPr/>
        </p:nvGrpSpPr>
        <p:grpSpPr>
          <a:xfrm>
            <a:off x="493860" y="1245451"/>
            <a:ext cx="3680283" cy="4739399"/>
            <a:chOff x="493860" y="1245451"/>
            <a:chExt cx="3680283" cy="473939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47CCC7D-1759-38C2-B309-FA5B84A09E01}"/>
                </a:ext>
              </a:extLst>
            </p:cNvPr>
            <p:cNvSpPr/>
            <p:nvPr/>
          </p:nvSpPr>
          <p:spPr>
            <a:xfrm>
              <a:off x="754143" y="1484850"/>
              <a:ext cx="3420000" cy="45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40" tIns="720000" rIns="91440" bIns="45720" rtlCol="0" anchor="t"/>
            <a:lstStyle/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r>
                <a:rPr lang="de-DE" sz="1400" b="1" dirty="0">
                  <a:solidFill>
                    <a:prstClr val="black"/>
                  </a:solidFill>
                  <a:latin typeface="BBBank Type TT"/>
                </a:rPr>
                <a:t>Wirtschaftliche Bedeutung    </a:t>
              </a: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Prozessmanagement wird zukünftig noch relevanter für Banken aufgrund der Haupttreiber Kostendruck und Digitalisierung</a:t>
              </a: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r>
                <a:rPr lang="de-DE" sz="1400" b="1" dirty="0">
                  <a:solidFill>
                    <a:prstClr val="black"/>
                  </a:solidFill>
                  <a:latin typeface="BBBank Type TT"/>
                </a:rPr>
                <a:t>Strategische Bedeutung                          </a:t>
              </a: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Prozessoptimierung ist einer der </a:t>
              </a:r>
              <a:r>
                <a:rPr kumimoji="0" lang="de-DE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zentralen Aspekte </a:t>
              </a: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der Prozess-Dimension im </a:t>
              </a:r>
              <a:r>
                <a:rPr kumimoji="0" lang="de-DE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Strategieprojekt</a:t>
              </a: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 „</a:t>
              </a:r>
              <a:r>
                <a:rPr kumimoji="0" lang="de-DE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Better</a:t>
              </a: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 Banking 2025“, gilt als Erfolgsfaktor zur Erreichung der strategischen Ziele</a:t>
              </a: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Persönliche Bedeutung </a:t>
              </a:r>
              <a:r>
                <a:rPr kumimoji="0" lang="de-DE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                            Persönlich erlebe ich als Kunde, wie wichtig </a:t>
              </a:r>
              <a:r>
                <a:rPr lang="de-DE" sz="1400" dirty="0">
                  <a:solidFill>
                    <a:prstClr val="black"/>
                  </a:solidFill>
                  <a:latin typeface="BBBank Type TT"/>
                </a:rPr>
                <a:t>optimierte Prozesse </a:t>
              </a:r>
              <a:r>
                <a:rPr kumimoji="0" lang="de-DE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für Zufriedenheit und das Vertrauen sind</a:t>
              </a: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865563D-BC38-6EDC-5E4D-81553935D762}"/>
                </a:ext>
              </a:extLst>
            </p:cNvPr>
            <p:cNvGrpSpPr/>
            <p:nvPr/>
          </p:nvGrpSpPr>
          <p:grpSpPr>
            <a:xfrm>
              <a:off x="493860" y="1245451"/>
              <a:ext cx="936000" cy="936000"/>
              <a:chOff x="4543720" y="2126728"/>
              <a:chExt cx="936000" cy="93600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528AA892-CB27-10D8-9292-667F723C5BE6}"/>
                  </a:ext>
                </a:extLst>
              </p:cNvPr>
              <p:cNvSpPr/>
              <p:nvPr/>
            </p:nvSpPr>
            <p:spPr>
              <a:xfrm>
                <a:off x="4543720" y="2126728"/>
                <a:ext cx="936000" cy="936000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endParaRPr>
              </a:p>
            </p:txBody>
          </p:sp>
          <p:pic>
            <p:nvPicPr>
              <p:cNvPr id="6" name="Grafik 5" descr="Kommentar (wichtig) mit einfarbiger Füllung">
                <a:extLst>
                  <a:ext uri="{FF2B5EF4-FFF2-40B4-BE49-F238E27FC236}">
                    <a16:creationId xmlns:a16="http://schemas.microsoft.com/office/drawing/2014/main" id="{E512720C-042B-58CB-7539-77885707A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48590" y="2231598"/>
                <a:ext cx="726259" cy="726259"/>
              </a:xfrm>
              <a:prstGeom prst="rect">
                <a:avLst/>
              </a:prstGeom>
            </p:spPr>
          </p:pic>
        </p:grp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72A567A-27AF-5B24-030C-7A2135A7B6CE}"/>
                </a:ext>
              </a:extLst>
            </p:cNvPr>
            <p:cNvSpPr txBox="1"/>
            <p:nvPr/>
          </p:nvSpPr>
          <p:spPr>
            <a:xfrm>
              <a:off x="1690143" y="1626450"/>
              <a:ext cx="1563890" cy="3206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small" spc="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Motivation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49FA13E4-AD51-AD97-C367-A9F772B0C841}"/>
              </a:ext>
            </a:extLst>
          </p:cNvPr>
          <p:cNvGrpSpPr/>
          <p:nvPr/>
        </p:nvGrpSpPr>
        <p:grpSpPr>
          <a:xfrm>
            <a:off x="8017857" y="1245451"/>
            <a:ext cx="3680283" cy="4739399"/>
            <a:chOff x="8017857" y="1245451"/>
            <a:chExt cx="3680283" cy="4739399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78F543F-012B-D31D-4B47-FB6C7C9E8A64}"/>
                </a:ext>
              </a:extLst>
            </p:cNvPr>
            <p:cNvSpPr/>
            <p:nvPr/>
          </p:nvSpPr>
          <p:spPr>
            <a:xfrm>
              <a:off x="8278140" y="1484850"/>
              <a:ext cx="3420000" cy="45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40" tIns="720000" rIns="91440" bIns="45720" rtlCol="0" anchor="t"/>
            <a:lstStyle/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Entwicklung eines systematisierten Prozesscontrolling-Konzepts für die </a:t>
              </a:r>
              <a:r>
                <a:rPr kumimoji="0" lang="de-DE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BBBank</a:t>
              </a: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Dieses Konzept soll als notwendige Grundlage dienen für bankweite Prozessoptimierungen</a:t>
              </a: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1B2763E-205A-9F08-8FFC-1D767B99B1CA}"/>
                </a:ext>
              </a:extLst>
            </p:cNvPr>
            <p:cNvSpPr txBox="1"/>
            <p:nvPr/>
          </p:nvSpPr>
          <p:spPr>
            <a:xfrm>
              <a:off x="9423081" y="1626450"/>
              <a:ext cx="1581202" cy="3206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small" spc="1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zielsetzung</a:t>
              </a:r>
              <a:endParaRPr kumimoji="0" lang="de-DE" sz="2400" b="1" i="0" u="none" strike="noStrike" kern="1200" cap="small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B50C76EF-B690-4A67-0E09-C3FD323EC52C}"/>
                </a:ext>
              </a:extLst>
            </p:cNvPr>
            <p:cNvGrpSpPr/>
            <p:nvPr/>
          </p:nvGrpSpPr>
          <p:grpSpPr>
            <a:xfrm>
              <a:off x="8017857" y="1245451"/>
              <a:ext cx="936000" cy="936000"/>
              <a:chOff x="8017857" y="1245451"/>
              <a:chExt cx="936000" cy="936000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ABAD4B14-4345-9EB9-56F4-07795B304E1D}"/>
                  </a:ext>
                </a:extLst>
              </p:cNvPr>
              <p:cNvSpPr/>
              <p:nvPr/>
            </p:nvSpPr>
            <p:spPr>
              <a:xfrm>
                <a:off x="8017857" y="1245451"/>
                <a:ext cx="936000" cy="936000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endParaRPr>
              </a:p>
            </p:txBody>
          </p:sp>
          <p:pic>
            <p:nvPicPr>
              <p:cNvPr id="37" name="Grafik 36" descr="Volltreffer mit einfarbiger Füllung">
                <a:extLst>
                  <a:ext uri="{FF2B5EF4-FFF2-40B4-BE49-F238E27FC236}">
                    <a16:creationId xmlns:a16="http://schemas.microsoft.com/office/drawing/2014/main" id="{5788D77B-42B7-AA12-52E5-C1DF80FB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22257" y="1348489"/>
                <a:ext cx="727200" cy="727200"/>
              </a:xfrm>
              <a:prstGeom prst="rect">
                <a:avLst/>
              </a:prstGeom>
            </p:spPr>
          </p:pic>
        </p:grp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9F177FA-E5DE-3E43-95FD-52528474FC0B}"/>
              </a:ext>
            </a:extLst>
          </p:cNvPr>
          <p:cNvGrpSpPr/>
          <p:nvPr/>
        </p:nvGrpSpPr>
        <p:grpSpPr>
          <a:xfrm>
            <a:off x="4285139" y="1238579"/>
            <a:ext cx="3680283" cy="4739399"/>
            <a:chOff x="4285139" y="1238579"/>
            <a:chExt cx="3680283" cy="4739399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D9B06DD-80C1-6502-45A7-F882F4258E64}"/>
                </a:ext>
              </a:extLst>
            </p:cNvPr>
            <p:cNvSpPr/>
            <p:nvPr/>
          </p:nvSpPr>
          <p:spPr>
            <a:xfrm>
              <a:off x="4545422" y="1477978"/>
              <a:ext cx="3420000" cy="45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40" tIns="720000" rIns="91440" bIns="45720" rtlCol="0" anchor="t"/>
            <a:lstStyle/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Prozesscontrolling erforderlich </a:t>
              </a: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Prozessoptimierung wird durch das Prozesscontrolling geschaffen (Schmelzer &amp; Sesselmann, 2020, S.356)</a:t>
              </a: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r>
                <a:rPr lang="de-DE" sz="1400" b="1" dirty="0">
                  <a:solidFill>
                    <a:prstClr val="black"/>
                  </a:solidFill>
                  <a:latin typeface="BBBank Type TT"/>
                </a:rPr>
                <a:t>K</a:t>
              </a:r>
              <a:r>
                <a:rPr kumimoji="0" lang="de-D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ein etabliertes Prozesscontrolling vorhanden</a:t>
              </a: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r>
                <a:rPr lang="de-DE" sz="1400" b="1" dirty="0">
                  <a:solidFill>
                    <a:prstClr val="black"/>
                  </a:solidFill>
                  <a:latin typeface="BBBank Type TT"/>
                </a:rPr>
                <a:t>Notwendige Grundlage</a:t>
              </a:r>
              <a:r>
                <a:rPr lang="de-DE" sz="1400" dirty="0">
                  <a:solidFill>
                    <a:prstClr val="black"/>
                  </a:solidFill>
                  <a:latin typeface="BBBank Type TT"/>
                </a:rPr>
                <a:t> für zukünftige bankweite Prozessoptimierungen fehlen</a:t>
              </a: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r>
                <a:rPr lang="de-DE" sz="1400" dirty="0">
                  <a:solidFill>
                    <a:prstClr val="black"/>
                  </a:solidFill>
                  <a:latin typeface="BBBank Type TT"/>
                </a:rPr>
                <a:t>Diese Problemstellung ist kein Einzelfall der Bank </a:t>
              </a: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  <a:p>
              <a:pPr marL="179070" marR="0" lvl="0" indent="-17907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BBBank Type TT" panose="02000000000000000000" pitchFamily="2" charset="0"/>
                <a:buChar char="›"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Bank Type TT"/>
                <a:ea typeface="+mn-ea"/>
                <a:cs typeface="+mn-cs"/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09373C9-A5C3-7423-2722-612907CF0378}"/>
                </a:ext>
              </a:extLst>
            </p:cNvPr>
            <p:cNvSpPr txBox="1"/>
            <p:nvPr/>
          </p:nvSpPr>
          <p:spPr>
            <a:xfrm>
              <a:off x="5330592" y="1619578"/>
              <a:ext cx="2151999" cy="32060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small" spc="-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rPr>
                <a:t>Problemstellung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C10A8935-02BD-2309-DC0F-3280FA144FD6}"/>
                </a:ext>
              </a:extLst>
            </p:cNvPr>
            <p:cNvGrpSpPr/>
            <p:nvPr/>
          </p:nvGrpSpPr>
          <p:grpSpPr>
            <a:xfrm>
              <a:off x="4285139" y="1238579"/>
              <a:ext cx="936000" cy="936000"/>
              <a:chOff x="4285139" y="1238579"/>
              <a:chExt cx="936000" cy="9360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950F58ED-4ADD-2481-0AEB-5D3DAA9C2793}"/>
                  </a:ext>
                </a:extLst>
              </p:cNvPr>
              <p:cNvSpPr/>
              <p:nvPr/>
            </p:nvSpPr>
            <p:spPr>
              <a:xfrm>
                <a:off x="4285139" y="1238579"/>
                <a:ext cx="936000" cy="936000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BBank Type TT"/>
                  <a:ea typeface="+mn-ea"/>
                  <a:cs typeface="+mn-cs"/>
                </a:endParaRPr>
              </a:p>
            </p:txBody>
          </p:sp>
          <p:pic>
            <p:nvPicPr>
              <p:cNvPr id="39" name="Grafik 38" descr="Hochspannung mit einfarbiger Füllung">
                <a:extLst>
                  <a:ext uri="{FF2B5EF4-FFF2-40B4-BE49-F238E27FC236}">
                    <a16:creationId xmlns:a16="http://schemas.microsoft.com/office/drawing/2014/main" id="{188A2477-078C-58B3-C163-7D75987DD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35808" y="1350321"/>
                <a:ext cx="648000" cy="648000"/>
              </a:xfrm>
              <a:prstGeom prst="rect">
                <a:avLst/>
              </a:prstGeom>
            </p:spPr>
          </p:pic>
        </p:grp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BFCCB5EF-3CA3-2E94-5337-C4520DC3E626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Motivation, Problemstellung &amp; Zielsetzung</a:t>
            </a:r>
          </a:p>
        </p:txBody>
      </p:sp>
    </p:spTree>
    <p:extLst>
      <p:ext uri="{BB962C8B-B14F-4D97-AF65-F5344CB8AC3E}">
        <p14:creationId xmlns:p14="http://schemas.microsoft.com/office/powerpoint/2010/main" val="198699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8EB3068-A364-1B93-A26E-75CC802BCA6B}"/>
              </a:ext>
            </a:extLst>
          </p:cNvPr>
          <p:cNvSpPr/>
          <p:nvPr/>
        </p:nvSpPr>
        <p:spPr>
          <a:xfrm>
            <a:off x="462224" y="1175657"/>
            <a:ext cx="11264202" cy="156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Prozesscontrolling ist einer der 4 zentralen Tätigkeiten von Prozessmanagement bzw. Geschäftsprozessmanagement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Umfasst 5 Tätigkeiten: Prozessplanung, Prozessmessung, Prozesskontrolle, Prozesssteuerung und Prozessinformation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tx1"/>
                </a:solidFill>
              </a:rPr>
              <a:t>Unterscheidung in strategisches und operatives Prozesscontrolling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9F2F8FC-D7C7-E3A1-CFEF-27E6E9F0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50" y="385584"/>
            <a:ext cx="11055350" cy="1257300"/>
          </a:xfrm>
        </p:spPr>
        <p:txBody>
          <a:bodyPr/>
          <a:lstStyle/>
          <a:p>
            <a:r>
              <a:rPr lang="de-DE" dirty="0"/>
              <a:t>Kernpunkte der theoretischen Grundlagen des Prozesscontrollings nach Schmelzer &amp; Sesselmann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DF8B1-FA7E-03A8-191A-CA7D428A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4" y="6379661"/>
            <a:ext cx="7267871" cy="171123"/>
          </a:xfrm>
        </p:spPr>
        <p:txBody>
          <a:bodyPr/>
          <a:lstStyle/>
          <a:p>
            <a:fld id="{B1BCF213-9054-462D-B957-751F363FF3E4}" type="slidenum">
              <a:rPr lang="de-DE" smtClean="0"/>
              <a:t>4</a:t>
            </a:fld>
            <a:r>
              <a:rPr lang="de-DE" dirty="0"/>
              <a:t>		Nick Kraus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E80547F-8835-6449-E3F8-B94CF97940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8324" y="5998177"/>
            <a:ext cx="11055350" cy="220061"/>
          </a:xfrm>
        </p:spPr>
        <p:txBody>
          <a:bodyPr/>
          <a:lstStyle/>
          <a:p>
            <a:r>
              <a:rPr lang="de-DE" dirty="0"/>
              <a:t>Quelle: Schmelzer &amp; Sesselmann, 2020, S. 107, S. 356, S. 357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D87A2FD-722B-366D-1453-1981F1ADE99D}"/>
              </a:ext>
            </a:extLst>
          </p:cNvPr>
          <p:cNvSpPr/>
          <p:nvPr/>
        </p:nvSpPr>
        <p:spPr>
          <a:xfrm>
            <a:off x="462223" y="2996272"/>
            <a:ext cx="5087815" cy="2792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bg1"/>
                </a:solidFill>
              </a:rPr>
              <a:t>Strategisches Prozesscontrolling ist zentralisiert und prozessübergreifend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chemeClr val="bg1"/>
                </a:solidFill>
              </a:rPr>
              <a:t>Ziel: Gesamterfolg des Unternehmens sicherstellen bzw. langfristigen Erfolg der Geschäftsprozesse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0385B56-5707-0A73-ACF4-C3B8B0B14EFB}"/>
              </a:ext>
            </a:extLst>
          </p:cNvPr>
          <p:cNvSpPr/>
          <p:nvPr/>
        </p:nvSpPr>
        <p:spPr>
          <a:xfrm>
            <a:off x="6240027" y="2996272"/>
            <a:ext cx="5486399" cy="27921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Operatives Prozesscontrolling ist dezentral und innerhalb der Geschäftsprozesse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Ziel: Geschäftsprozesse erreichen die erforderliche Prozessperformance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343D98-0135-9541-3A5A-51069D17D2AE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Theoretische Grundlagen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37B913-591D-D3D9-EB22-9C723F02FF76}"/>
              </a:ext>
            </a:extLst>
          </p:cNvPr>
          <p:cNvSpPr txBox="1"/>
          <p:nvPr/>
        </p:nvSpPr>
        <p:spPr>
          <a:xfrm>
            <a:off x="4025245" y="2743200"/>
            <a:ext cx="4685122" cy="618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de-DE" dirty="0"/>
              <a:t>ÜBERSCHRIFT BEI STRATEG. U. OPERAT. Prozesscontrolling</a:t>
            </a:r>
          </a:p>
        </p:txBody>
      </p:sp>
    </p:spTree>
    <p:extLst>
      <p:ext uri="{BB962C8B-B14F-4D97-AF65-F5344CB8AC3E}">
        <p14:creationId xmlns:p14="http://schemas.microsoft.com/office/powerpoint/2010/main" val="132286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B582E31-8693-93C4-987C-B676767AA6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687" y="1517649"/>
            <a:ext cx="4504475" cy="4600669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Verwendung eines einheitlichen Leitfaden zur Befragung der Experten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Offener </a:t>
            </a:r>
            <a:r>
              <a:rPr lang="de-DE" b="1" dirty="0"/>
              <a:t>Leitfaden</a:t>
            </a:r>
            <a:r>
              <a:rPr lang="de-DE" dirty="0"/>
              <a:t> zur Befragung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4 ausgewählte </a:t>
            </a:r>
            <a:r>
              <a:rPr lang="de-DE" b="1" dirty="0"/>
              <a:t>Experten</a:t>
            </a:r>
            <a:r>
              <a:rPr lang="de-DE" dirty="0"/>
              <a:t> wurden befragt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Grundlage um </a:t>
            </a:r>
            <a:r>
              <a:rPr lang="de-DE" b="1" dirty="0"/>
              <a:t>Ist-Stand des Prozesscontrollings</a:t>
            </a:r>
            <a:r>
              <a:rPr lang="de-DE" dirty="0"/>
              <a:t> in der Bank zu untersuchen und darzulegen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Interviews lieferten praktische </a:t>
            </a:r>
            <a:r>
              <a:rPr lang="de-DE" b="1" dirty="0"/>
              <a:t>Anforderungen</a:t>
            </a:r>
            <a:r>
              <a:rPr lang="de-DE" dirty="0"/>
              <a:t> für das Konzept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EF2054-BF7D-CFF2-299A-DCEFC949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401053"/>
            <a:ext cx="7640010" cy="149731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5</a:t>
            </a:fld>
            <a:r>
              <a:rPr lang="de-DE" dirty="0"/>
              <a:t>		Nick Kraus 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6FBE5A96-3AC2-FC40-8443-997D654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77414"/>
            <a:ext cx="11055350" cy="1152491"/>
          </a:xfrm>
        </p:spPr>
        <p:txBody>
          <a:bodyPr/>
          <a:lstStyle/>
          <a:p>
            <a:r>
              <a:rPr lang="de-DE" dirty="0"/>
              <a:t>Forschungsmethoden in dieser Arbeit: Experteninterviews und </a:t>
            </a:r>
            <a:r>
              <a:rPr lang="de-DE" dirty="0" err="1"/>
              <a:t>Prototyping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7A94C9-81B7-90DB-C786-03DE021C4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6892" y="2249454"/>
            <a:ext cx="448064" cy="448064"/>
          </a:xfrm>
          <a:prstGeom prst="rect">
            <a:avLst/>
          </a:prstGeom>
        </p:spPr>
      </p:pic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BE48EA4A-B66D-ED44-6B68-634F30B34555}"/>
              </a:ext>
            </a:extLst>
          </p:cNvPr>
          <p:cNvSpPr txBox="1">
            <a:spLocks/>
          </p:cNvSpPr>
          <p:nvPr/>
        </p:nvSpPr>
        <p:spPr>
          <a:xfrm>
            <a:off x="7118838" y="1517648"/>
            <a:ext cx="4504475" cy="4600669"/>
          </a:xfrm>
          <a:prstGeom prst="rect">
            <a:avLst/>
          </a:prstGeom>
          <a:solidFill>
            <a:schemeClr val="accent4"/>
          </a:solidFill>
        </p:spPr>
        <p:txBody>
          <a:bodyPr vert="horz" lIns="144000" tIns="1296000" rIns="144000" bIns="216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Entwicklung eines </a:t>
            </a:r>
            <a:r>
              <a:rPr lang="de-DE" b="1" dirty="0" err="1"/>
              <a:t>Prototyping</a:t>
            </a:r>
            <a:r>
              <a:rPr lang="de-DE" b="1" dirty="0"/>
              <a:t>-Prozesses</a:t>
            </a:r>
            <a:r>
              <a:rPr lang="de-DE" dirty="0"/>
              <a:t> für die Arbeit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Ein </a:t>
            </a:r>
            <a:r>
              <a:rPr lang="de-DE" b="1" dirty="0"/>
              <a:t>Prototyp</a:t>
            </a:r>
            <a:r>
              <a:rPr lang="de-DE" dirty="0"/>
              <a:t> wurde erstellt, als erster Schritt des </a:t>
            </a:r>
            <a:r>
              <a:rPr lang="de-DE" dirty="0" err="1"/>
              <a:t>Prototyping</a:t>
            </a:r>
            <a:r>
              <a:rPr lang="de-DE" dirty="0"/>
              <a:t>-Prozesses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Prototyp veranschaulicht das entwickelte </a:t>
            </a:r>
            <a:r>
              <a:rPr lang="de-DE" b="1" dirty="0"/>
              <a:t>Konzept</a:t>
            </a:r>
            <a:r>
              <a:rPr lang="de-DE" dirty="0"/>
              <a:t> praktisch, allgemeines Konzept angewandt auf einen Geschäftsprozess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Weitere Schritte wären </a:t>
            </a:r>
            <a:r>
              <a:rPr lang="de-DE" b="1" dirty="0"/>
              <a:t>Evaluierung</a:t>
            </a:r>
            <a:r>
              <a:rPr lang="de-DE" dirty="0"/>
              <a:t>, </a:t>
            </a:r>
            <a:r>
              <a:rPr lang="de-DE" b="1" dirty="0"/>
              <a:t>Ableitung von Anpassungsmöglichkeiten </a:t>
            </a:r>
            <a:r>
              <a:rPr lang="de-DE" dirty="0"/>
              <a:t>und die </a:t>
            </a:r>
            <a:r>
              <a:rPr lang="de-DE" b="1" dirty="0"/>
              <a:t>Anpassung des Konzepts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584191-6C3E-4883-7061-2E5AC20566A4}"/>
              </a:ext>
            </a:extLst>
          </p:cNvPr>
          <p:cNvSpPr txBox="1"/>
          <p:nvPr/>
        </p:nvSpPr>
        <p:spPr>
          <a:xfrm>
            <a:off x="866520" y="1846488"/>
            <a:ext cx="3908808" cy="298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de-DE" b="1" dirty="0"/>
              <a:t>Semistrukturierte Experteninterviews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9C5608-152B-F936-8357-D02A595B25C5}"/>
              </a:ext>
            </a:extLst>
          </p:cNvPr>
          <p:cNvSpPr txBox="1"/>
          <p:nvPr/>
        </p:nvSpPr>
        <p:spPr>
          <a:xfrm>
            <a:off x="8728474" y="1846487"/>
            <a:ext cx="1285201" cy="298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de-DE" b="1" dirty="0" err="1"/>
              <a:t>Prototyping</a:t>
            </a: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FB5C57-01F5-C6CE-A629-12F0C94B5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6074" y="2247518"/>
            <a:ext cx="450000" cy="450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8A30C0A-319E-5E07-4F73-8E5E1245E0BA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Verwendete wissenschaftliche Methoden</a:t>
            </a:r>
          </a:p>
        </p:txBody>
      </p:sp>
    </p:spTree>
    <p:extLst>
      <p:ext uri="{BB962C8B-B14F-4D97-AF65-F5344CB8AC3E}">
        <p14:creationId xmlns:p14="http://schemas.microsoft.com/office/powerpoint/2010/main" val="427585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1">
            <a:extLst>
              <a:ext uri="{FF2B5EF4-FFF2-40B4-BE49-F238E27FC236}">
                <a16:creationId xmlns:a16="http://schemas.microsoft.com/office/drawing/2014/main" id="{8EB4BAB9-46F5-80F7-60FE-0945E73C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75628"/>
            <a:ext cx="11055350" cy="977080"/>
          </a:xfrm>
        </p:spPr>
        <p:txBody>
          <a:bodyPr/>
          <a:lstStyle/>
          <a:p>
            <a:r>
              <a:rPr lang="de-DE" dirty="0"/>
              <a:t>In der Bank werden bereits Ansätze aus dem Prozesscontrolling umgesetzt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2B48D-E1B9-8988-1891-57B7C7667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8324" y="6381061"/>
            <a:ext cx="6045539" cy="169723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6</a:t>
            </a:fld>
            <a:r>
              <a:rPr lang="de-DE" dirty="0"/>
              <a:t>		Nick Kraus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B733951-7BD8-1295-5F05-7E4686D9529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4" y="5453688"/>
            <a:ext cx="7077560" cy="718261"/>
          </a:xfrm>
        </p:spPr>
        <p:txBody>
          <a:bodyPr/>
          <a:lstStyle/>
          <a:p>
            <a:r>
              <a:rPr lang="de-DE" b="0" dirty="0"/>
              <a:t>Der Ist-Stand des Prozesscontrollings zeigt den Fokus auf operative Maßnahmen, strategische Ansätze und zentrale Steuerung fehlen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E7BB009-BFDA-0816-F4E6-DCD612E84EC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lvl="1"/>
            <a:r>
              <a:rPr lang="de-DE" dirty="0"/>
              <a:t>Identifizierung der Ansätze auf Grundlage durchgeführter Experteninterviews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341ED8D-5C4A-E113-713C-39655F341D2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de-DE" b="0" dirty="0"/>
              <a:t>Ansätze wurden in der operativen Prozessplanung, Prozessmessung und  Prozessinformation umgesetzt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57BEAFC-1CC2-0521-76D5-719CEE237B2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lvl="1"/>
            <a:r>
              <a:rPr lang="de-DE" dirty="0"/>
              <a:t>Die Ansätze beziehen sich nur auf das operative Prozesscontrolling, strategische Ansätze fehlen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228CB49-5F79-A7FF-CDCA-71FF9C37773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lvl="1"/>
            <a:r>
              <a:rPr lang="de-DE" dirty="0"/>
              <a:t>Umsetzung erfolgt dezentral durch bereichs- und teamindividuelle Initiativen ohne einheitliche Struktur</a:t>
            </a:r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AD32DF4B-D04A-DD7B-F1C8-19E539F01EDC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" r="42"/>
          <a:stretch/>
        </p:blipFill>
        <p:spPr>
          <a:xfrm>
            <a:off x="568324" y="5512780"/>
            <a:ext cx="357189" cy="3000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5D525EF-8209-2A12-CC93-3804F0CC9E49}"/>
              </a:ext>
            </a:extLst>
          </p:cNvPr>
          <p:cNvSpPr txBox="1"/>
          <p:nvPr/>
        </p:nvSpPr>
        <p:spPr>
          <a:xfrm>
            <a:off x="4840540" y="2844479"/>
            <a:ext cx="2805344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de-DE" sz="2400" b="1" dirty="0">
                <a:latin typeface="+mj-lt"/>
              </a:rPr>
              <a:t>Ist-Stand </a:t>
            </a:r>
          </a:p>
          <a:p>
            <a:pPr algn="ctr">
              <a:lnSpc>
                <a:spcPts val="2500"/>
              </a:lnSpc>
            </a:pPr>
            <a:r>
              <a:rPr lang="de-DE" sz="2400" b="1" dirty="0">
                <a:latin typeface="+mj-lt"/>
              </a:rPr>
              <a:t>Prozesscontrolling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35D8C5E-9C7A-A88C-9B4B-46D1E14D291A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Konzeptentwicklung und </a:t>
            </a:r>
            <a:r>
              <a:rPr lang="de-DE" sz="1200" dirty="0" err="1">
                <a:solidFill>
                  <a:schemeClr val="tx1"/>
                </a:solidFill>
              </a:rPr>
              <a:t>Prototyping</a:t>
            </a:r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B582E31-8693-93C4-987C-B676767AA6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324" y="1808163"/>
            <a:ext cx="2600177" cy="4119561"/>
          </a:xfrm>
        </p:spPr>
        <p:txBody>
          <a:bodyPr/>
          <a:lstStyle/>
          <a:p>
            <a:r>
              <a:rPr lang="de-DE" dirty="0"/>
              <a:t>Theoretische Anforderungen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Grundlage ist der theoretische Teil der Arbeit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Der allgemeine theoretische Anspruch wird berücksichtigt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7B3B98C6-FBA0-C993-246B-D29C41EB64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Praktische  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Die Experteninterviews dienen als Grundlage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Individueller praktischer Anspruch wird berücksichtigt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41337D4-1124-64A9-FC2C-0F02EA8F51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Aufbauen auf bereits bestehender Ansätze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Potenziale ausschöpfen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Zugeschnittene Konzeptentwicklung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4E960A20-5953-E032-AE5F-9C3BF3F4AB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Auf Grundlage der drei genannten Faktoren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Zielfestlegung &amp; Abgrenzung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EF2054-BF7D-CFF2-299A-DCEFC949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4" y="6397200"/>
            <a:ext cx="6624000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7</a:t>
            </a:fld>
            <a:r>
              <a:rPr lang="de-DE" dirty="0"/>
              <a:t>		Nick Kraus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4E89FF5-9E66-58F8-16B7-BFBBD8AEF16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33031E6-39C8-78BE-6FC3-9E4BC58C11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569E02B-13AC-6F64-6EC5-39AD8226C0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F4ED16F-956A-9715-BFC7-31890355D6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6FBE5A96-3AC2-FC40-8443-997D654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403605"/>
            <a:ext cx="11055350" cy="1257299"/>
          </a:xfrm>
        </p:spPr>
        <p:txBody>
          <a:bodyPr/>
          <a:lstStyle/>
          <a:p>
            <a:r>
              <a:rPr lang="de-DE" dirty="0"/>
              <a:t>Die Konzeptentwicklung basiert auf vier Schritten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2B8D36C-ED5A-16A4-0F0E-B1E76251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803" y="5091979"/>
            <a:ext cx="515824" cy="37139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70C2203-939D-F4FE-8573-227869167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462" y="5091979"/>
            <a:ext cx="515824" cy="37139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48AC47B-9790-3051-D47E-05B1895D9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5" y="5091979"/>
            <a:ext cx="515824" cy="3713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F691100-5822-EF80-8C45-E593C792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2653" y="5091978"/>
            <a:ext cx="515824" cy="37139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BB3984A-3B42-5BE8-5080-939ECFB75CDD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Konzeptentwicklung und </a:t>
            </a:r>
            <a:r>
              <a:rPr lang="de-DE" sz="1200" dirty="0" err="1">
                <a:solidFill>
                  <a:schemeClr val="tx1"/>
                </a:solidFill>
              </a:rPr>
              <a:t>Prototyping</a:t>
            </a:r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91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769DA-3CE2-B2AF-12F1-1852DAC6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51692"/>
            <a:ext cx="11055350" cy="977080"/>
          </a:xfrm>
        </p:spPr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Prototyping</a:t>
            </a:r>
            <a:r>
              <a:rPr lang="de-DE" dirty="0"/>
              <a:t>-Prozess in der Arbeit konzentriert sich auf die Prototypenerstellung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BDE6BA-3AE3-0A3D-D6B6-BA6C7A6B1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8324" y="6397200"/>
            <a:ext cx="4680000" cy="153584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8</a:t>
            </a:fld>
            <a:r>
              <a:rPr lang="de-DE" dirty="0"/>
              <a:t>		Nick Kraus</a:t>
            </a:r>
          </a:p>
        </p:txBody>
      </p:sp>
      <p:graphicFrame>
        <p:nvGraphicFramePr>
          <p:cNvPr id="54" name="Diagramm 53">
            <a:extLst>
              <a:ext uri="{FF2B5EF4-FFF2-40B4-BE49-F238E27FC236}">
                <a16:creationId xmlns:a16="http://schemas.microsoft.com/office/drawing/2014/main" id="{3274284D-BEA8-38C8-7A17-38182BBC1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909927"/>
              </p:ext>
            </p:extLst>
          </p:nvPr>
        </p:nvGraphicFramePr>
        <p:xfrm>
          <a:off x="1828307" y="-760788"/>
          <a:ext cx="85353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4" name="Rechteck 63">
            <a:extLst>
              <a:ext uri="{FF2B5EF4-FFF2-40B4-BE49-F238E27FC236}">
                <a16:creationId xmlns:a16="http://schemas.microsoft.com/office/drawing/2014/main" id="{01FF64D8-320D-6E65-FDCD-003CD3A5D682}"/>
              </a:ext>
            </a:extLst>
          </p:cNvPr>
          <p:cNvSpPr/>
          <p:nvPr/>
        </p:nvSpPr>
        <p:spPr>
          <a:xfrm>
            <a:off x="1828307" y="2666904"/>
            <a:ext cx="8895426" cy="19909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600" dirty="0">
              <a:solidFill>
                <a:schemeClr val="tx1"/>
              </a:solidFill>
            </a:endParaRPr>
          </a:p>
          <a:p>
            <a:r>
              <a:rPr lang="de-DE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65" name="Bildplatzhalter 21">
            <a:extLst>
              <a:ext uri="{FF2B5EF4-FFF2-40B4-BE49-F238E27FC236}">
                <a16:creationId xmlns:a16="http://schemas.microsoft.com/office/drawing/2014/main" id="{B2035C1C-12E7-EDEB-C5C9-D0CF1CE77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2" r="42"/>
          <a:stretch/>
        </p:blipFill>
        <p:spPr>
          <a:xfrm>
            <a:off x="2220444" y="2969601"/>
            <a:ext cx="357189" cy="300038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pic>
      <p:sp>
        <p:nvSpPr>
          <p:cNvPr id="66" name="Textfeld 65">
            <a:extLst>
              <a:ext uri="{FF2B5EF4-FFF2-40B4-BE49-F238E27FC236}">
                <a16:creationId xmlns:a16="http://schemas.microsoft.com/office/drawing/2014/main" id="{57212A17-2154-B93A-5D2E-84B3957087C9}"/>
              </a:ext>
            </a:extLst>
          </p:cNvPr>
          <p:cNvSpPr txBox="1"/>
          <p:nvPr/>
        </p:nvSpPr>
        <p:spPr>
          <a:xfrm>
            <a:off x="2682800" y="2810240"/>
            <a:ext cx="7031114" cy="15805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de-DE" dirty="0"/>
              <a:t>Aufgrund des Umfangs der Arbeit wurde die Fokussierung auf die Prototypenerstellung festgelegt</a:t>
            </a:r>
          </a:p>
          <a:p>
            <a:pPr algn="l">
              <a:lnSpc>
                <a:spcPts val="2500"/>
              </a:lnSpc>
            </a:pPr>
            <a:endParaRPr lang="de-DE" dirty="0"/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de-DE" dirty="0"/>
              <a:t>Zur Erstellung des Prototyps wurde MS Power BI eingesetzt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de-DE" dirty="0"/>
              <a:t>Prototyp liegt in Form eines Power BI Berichts vor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D4EE9CC-2F3D-7A7A-8A9A-5CCFD83F4EFF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Konzeptentwicklung und </a:t>
            </a:r>
            <a:r>
              <a:rPr lang="de-DE" sz="1200" dirty="0" err="1">
                <a:solidFill>
                  <a:schemeClr val="tx1"/>
                </a:solidFill>
              </a:rPr>
              <a:t>Prototyping</a:t>
            </a:r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745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B582E31-8693-93C4-987C-B676767AA6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688" y="1517648"/>
            <a:ext cx="4504475" cy="4600669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Ergebnis der Arbeit sind drei Teilkonzepte, nicht ganzheitliches Prozesscontrolling-Konzept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Zielsetzung teilweise erreicht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Grundlage für künftige bankweite Prozessoptimierungen noch nicht vollständig geschaffen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Um Grundlage vollständig zu schaffen und Zielsetzung komplett zu erreichen, vollumfassendes Konzept entwickeln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EF2054-BF7D-CFF2-299A-DCEFC949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8325" y="6401053"/>
            <a:ext cx="7640010" cy="149731"/>
          </a:xfrm>
        </p:spPr>
        <p:txBody>
          <a:bodyPr/>
          <a:lstStyle/>
          <a:p>
            <a:fld id="{B1BCF213-9054-462D-B957-751F363FF3E4}" type="slidenum">
              <a:rPr lang="de-DE" smtClean="0"/>
              <a:pPr/>
              <a:t>9</a:t>
            </a:fld>
            <a:r>
              <a:rPr lang="de-DE" dirty="0"/>
              <a:t>		Nick Kraus 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6FBE5A96-3AC2-FC40-8443-997D654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57"/>
            <a:ext cx="11055350" cy="1152491"/>
          </a:xfrm>
        </p:spPr>
        <p:txBody>
          <a:bodyPr/>
          <a:lstStyle/>
          <a:p>
            <a:r>
              <a:rPr lang="de-DE" dirty="0"/>
              <a:t>Das Ergebnis der Arbeit sind drei Teilkonzepte des ganzheitlichen Prozesscontrolling-Konzepts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BE48EA4A-B66D-ED44-6B68-634F30B34555}"/>
              </a:ext>
            </a:extLst>
          </p:cNvPr>
          <p:cNvSpPr txBox="1">
            <a:spLocks/>
          </p:cNvSpPr>
          <p:nvPr/>
        </p:nvSpPr>
        <p:spPr>
          <a:xfrm>
            <a:off x="7118838" y="1517648"/>
            <a:ext cx="4504475" cy="4600669"/>
          </a:xfrm>
          <a:prstGeom prst="rect">
            <a:avLst/>
          </a:prstGeom>
          <a:solidFill>
            <a:schemeClr val="accent4"/>
          </a:solidFill>
        </p:spPr>
        <p:txBody>
          <a:bodyPr vert="horz" lIns="144000" tIns="1296000" rIns="144000" bIns="216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pace Grotesk" panose="00000500000000000000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" indent="-1079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4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BBBank Type TT" panose="020000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drei Teilkonzepte können bereits als Grundlage für Handlungsweisen und Vorgehensweisen genutzt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Das Ergebnis der Arbeit ist Ausgangspunkt für die Weiterentwicklung zu einem vollständigen Konzept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Anderen Banken, insbesondere Genossenschaftsbanken, kann die Arbeit als Orientierung dienen bei ähnlichen Problemstellungen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584191-6C3E-4883-7061-2E5AC20566A4}"/>
              </a:ext>
            </a:extLst>
          </p:cNvPr>
          <p:cNvSpPr txBox="1"/>
          <p:nvPr/>
        </p:nvSpPr>
        <p:spPr>
          <a:xfrm>
            <a:off x="866520" y="1995566"/>
            <a:ext cx="3908808" cy="304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de-DE" sz="2000" b="1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542AD-5D29-66A5-450A-4467D94036C3}"/>
              </a:ext>
            </a:extLst>
          </p:cNvPr>
          <p:cNvSpPr txBox="1"/>
          <p:nvPr/>
        </p:nvSpPr>
        <p:spPr>
          <a:xfrm>
            <a:off x="7416672" y="1995565"/>
            <a:ext cx="3908808" cy="304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de-DE" sz="2000" b="1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A6CF4E-A0D3-D47F-BB95-E8D4E7C4C240}"/>
              </a:ext>
            </a:extLst>
          </p:cNvPr>
          <p:cNvSpPr/>
          <p:nvPr/>
        </p:nvSpPr>
        <p:spPr>
          <a:xfrm>
            <a:off x="9741877" y="0"/>
            <a:ext cx="2450123" cy="351692"/>
          </a:xfrm>
          <a:prstGeom prst="rect">
            <a:avLst/>
          </a:prstGeom>
          <a:solidFill>
            <a:srgbClr val="C2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1248100594"/>
      </p:ext>
    </p:extLst>
  </p:cSld>
  <p:clrMapOvr>
    <a:masterClrMapping/>
  </p:clrMapOvr>
</p:sld>
</file>

<file path=ppt/theme/theme1.xml><?xml version="1.0" encoding="utf-8"?>
<a:theme xmlns:a="http://schemas.openxmlformats.org/drawingml/2006/main" name="BBBank Template 07/2023">
  <a:themeElements>
    <a:clrScheme name="BBBank neu final">
      <a:dk1>
        <a:sysClr val="windowText" lastClr="000000"/>
      </a:dk1>
      <a:lt1>
        <a:sysClr val="window" lastClr="FFFFFF"/>
      </a:lt1>
      <a:dk2>
        <a:srgbClr val="A5A5A5"/>
      </a:dk2>
      <a:lt2>
        <a:srgbClr val="C2E6E8"/>
      </a:lt2>
      <a:accent1>
        <a:srgbClr val="005CA9"/>
      </a:accent1>
      <a:accent2>
        <a:srgbClr val="0C406D"/>
      </a:accent2>
      <a:accent3>
        <a:srgbClr val="86CDD2"/>
      </a:accent3>
      <a:accent4>
        <a:srgbClr val="B4D9B9"/>
      </a:accent4>
      <a:accent5>
        <a:srgbClr val="CDCAB3"/>
      </a:accent5>
      <a:accent6>
        <a:srgbClr val="EBC961"/>
      </a:accent6>
      <a:hlink>
        <a:srgbClr val="002DFF"/>
      </a:hlink>
      <a:folHlink>
        <a:srgbClr val="7800A5"/>
      </a:folHlink>
    </a:clrScheme>
    <a:fontScheme name="Benutzerdefiniert 1">
      <a:majorFont>
        <a:latin typeface="BBBank Type TT"/>
        <a:ea typeface=""/>
        <a:cs typeface=""/>
      </a:majorFont>
      <a:minorFont>
        <a:latin typeface="BBBank Type 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500"/>
          </a:lnSpc>
          <a:defRPr dirty="0" err="1" smtClean="0"/>
        </a:defPPr>
      </a:lstStyle>
    </a:txDef>
  </a:objectDefaults>
  <a:extraClrSchemeLst>
    <a:extraClrScheme>
      <a:clrScheme name="BBBank Template 07/2023">
        <a:dk1>
          <a:sysClr val="windowText" lastClr="000000"/>
        </a:dk1>
        <a:lt1>
          <a:sysClr val="window" lastClr="FFFFFF"/>
        </a:lt1>
        <a:dk2>
          <a:srgbClr val="A5A5A5"/>
        </a:dk2>
        <a:lt2>
          <a:srgbClr val="C2E6E8"/>
        </a:lt2>
        <a:accent1>
          <a:srgbClr val="005CA9"/>
        </a:accent1>
        <a:accent2>
          <a:srgbClr val="0C406D"/>
        </a:accent2>
        <a:accent3>
          <a:srgbClr val="86CDD2"/>
        </a:accent3>
        <a:accent4>
          <a:srgbClr val="B4D9B9"/>
        </a:accent4>
        <a:accent5>
          <a:srgbClr val="CDCAB3"/>
        </a:accent5>
        <a:accent6>
          <a:srgbClr val="EBC961"/>
        </a:accent6>
        <a:hlink>
          <a:srgbClr val="002DFF"/>
        </a:hlink>
        <a:folHlink>
          <a:srgbClr val="7800A5"/>
        </a:folHlink>
      </a:clrScheme>
    </a:extraClrScheme>
  </a:extraClrSchemeLst>
  <a:custClrLst>
    <a:custClr name="Signalrot">
      <a:srgbClr val="FF4747"/>
    </a:custClr>
    <a:custClr name="Signalgruen">
      <a:srgbClr val="93C337"/>
    </a:custClr>
  </a:custClrLst>
  <a:extLst>
    <a:ext uri="{05A4C25C-085E-4340-85A3-A5531E510DB2}">
      <thm15:themeFamily xmlns:thm15="http://schemas.microsoft.com/office/thememl/2012/main" name="BBB_PPT_Template_231214.pptx" id="{2E985715-BCA2-9146-8257-C84EC8FE37C9}" vid="{913DE39A-616F-2B49-88CC-19D38172395D}"/>
    </a:ext>
  </a:extLst>
</a:theme>
</file>

<file path=ppt/theme/theme2.xml><?xml version="1.0" encoding="utf-8"?>
<a:theme xmlns:a="http://schemas.openxmlformats.org/drawingml/2006/main" name="1_BBBank Template 07/2023">
  <a:themeElements>
    <a:clrScheme name="BBBank neu final">
      <a:dk1>
        <a:sysClr val="windowText" lastClr="000000"/>
      </a:dk1>
      <a:lt1>
        <a:sysClr val="window" lastClr="FFFFFF"/>
      </a:lt1>
      <a:dk2>
        <a:srgbClr val="A5A5A5"/>
      </a:dk2>
      <a:lt2>
        <a:srgbClr val="C2E6E8"/>
      </a:lt2>
      <a:accent1>
        <a:srgbClr val="005CA9"/>
      </a:accent1>
      <a:accent2>
        <a:srgbClr val="0C406D"/>
      </a:accent2>
      <a:accent3>
        <a:srgbClr val="86CDD2"/>
      </a:accent3>
      <a:accent4>
        <a:srgbClr val="B4D9B9"/>
      </a:accent4>
      <a:accent5>
        <a:srgbClr val="CDCAB3"/>
      </a:accent5>
      <a:accent6>
        <a:srgbClr val="EBC961"/>
      </a:accent6>
      <a:hlink>
        <a:srgbClr val="002DFF"/>
      </a:hlink>
      <a:folHlink>
        <a:srgbClr val="7800A5"/>
      </a:folHlink>
    </a:clrScheme>
    <a:fontScheme name="Benutzerdefiniert 1">
      <a:majorFont>
        <a:latin typeface="BBBank Type TT"/>
        <a:ea typeface=""/>
        <a:cs typeface=""/>
      </a:majorFont>
      <a:minorFont>
        <a:latin typeface="BBBank Type 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500"/>
          </a:lnSpc>
          <a:defRPr dirty="0" err="1" smtClean="0"/>
        </a:defPPr>
      </a:lstStyle>
    </a:txDef>
  </a:objectDefaults>
  <a:extraClrSchemeLst>
    <a:extraClrScheme>
      <a:clrScheme name="BBBank Template 07/2023">
        <a:dk1>
          <a:sysClr val="windowText" lastClr="000000"/>
        </a:dk1>
        <a:lt1>
          <a:sysClr val="window" lastClr="FFFFFF"/>
        </a:lt1>
        <a:dk2>
          <a:srgbClr val="A5A5A5"/>
        </a:dk2>
        <a:lt2>
          <a:srgbClr val="C2E6E8"/>
        </a:lt2>
        <a:accent1>
          <a:srgbClr val="005CA9"/>
        </a:accent1>
        <a:accent2>
          <a:srgbClr val="0C406D"/>
        </a:accent2>
        <a:accent3>
          <a:srgbClr val="86CDD2"/>
        </a:accent3>
        <a:accent4>
          <a:srgbClr val="B4D9B9"/>
        </a:accent4>
        <a:accent5>
          <a:srgbClr val="CDCAB3"/>
        </a:accent5>
        <a:accent6>
          <a:srgbClr val="EBC961"/>
        </a:accent6>
        <a:hlink>
          <a:srgbClr val="002DFF"/>
        </a:hlink>
        <a:folHlink>
          <a:srgbClr val="7800A5"/>
        </a:folHlink>
      </a:clrScheme>
    </a:extraClrScheme>
  </a:extraClrSchemeLst>
  <a:custClrLst>
    <a:custClr name="Signalrot">
      <a:srgbClr val="FF4747"/>
    </a:custClr>
    <a:custClr name="Signalgruen">
      <a:srgbClr val="93C337"/>
    </a:custClr>
  </a:custClrLst>
  <a:extLst>
    <a:ext uri="{05A4C25C-085E-4340-85A3-A5531E510DB2}">
      <thm15:themeFamily xmlns:thm15="http://schemas.microsoft.com/office/thememl/2012/main" name="V07 20231215 BBBank PPT_Template FINAL-41.potx" id="{5B2AB089-E8D3-4EFE-8906-AD381C36C813}" vid="{6C623563-8950-497D-A901-6C4C9C09E20A}"/>
    </a:ext>
  </a:extLst>
</a:theme>
</file>

<file path=ppt/theme/theme3.xml><?xml version="1.0" encoding="utf-8"?>
<a:theme xmlns:a="http://schemas.openxmlformats.org/drawingml/2006/main" name="Office-Design 2013–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E62AFDB05E6B5459D10E9E4E1B67A97" ma:contentTypeVersion="5" ma:contentTypeDescription="Ein neues Dokument erstellen." ma:contentTypeScope="" ma:versionID="bb261ccb10f2ccb2fa68a349dba9fcc8">
  <xsd:schema xmlns:xsd="http://www.w3.org/2001/XMLSchema" xmlns:xs="http://www.w3.org/2001/XMLSchema" xmlns:p="http://schemas.microsoft.com/office/2006/metadata/properties" xmlns:ns2="90bc6337-d12a-4b3f-882e-304dea5bbda8" xmlns:ns3="4649828b-5196-4227-bff9-020eb3aeefe5" targetNamespace="http://schemas.microsoft.com/office/2006/metadata/properties" ma:root="true" ma:fieldsID="391e5a05b0c3569a10f4e321d7195596" ns2:_="" ns3:_="">
    <xsd:import namespace="90bc6337-d12a-4b3f-882e-304dea5bbda8"/>
    <xsd:import namespace="4649828b-5196-4227-bff9-020eb3aeef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bc6337-d12a-4b3f-882e-304dea5bbd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49828b-5196-4227-bff9-020eb3aeefe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471490-7B42-45ED-9CE9-40CC0AC6D3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725664-06D2-410A-8E2D-70D292AEAC04}">
  <ds:schemaRefs>
    <ds:schemaRef ds:uri="http://purl.org/dc/elements/1.1/"/>
    <ds:schemaRef ds:uri="http://schemas.microsoft.com/office/2006/documentManagement/types"/>
    <ds:schemaRef ds:uri="90bc6337-d12a-4b3f-882e-304dea5bbda8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649828b-5196-4227-bff9-020eb3aeefe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F962B5-1187-456C-8572-851002B91D5F}">
  <ds:schemaRefs>
    <ds:schemaRef ds:uri="4649828b-5196-4227-bff9-020eb3aeefe5"/>
    <ds:schemaRef ds:uri="90bc6337-d12a-4b3f-882e-304dea5bbd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Präsentation_PA2_Nick_Kraus</Template>
  <TotalTime>0</TotalTime>
  <Words>1608</Words>
  <Application>Microsoft Office PowerPoint</Application>
  <PresentationFormat>Breitbild</PresentationFormat>
  <Paragraphs>245</Paragraphs>
  <Slides>22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Calibri</vt:lpstr>
      <vt:lpstr>Wingdings</vt:lpstr>
      <vt:lpstr>Arial</vt:lpstr>
      <vt:lpstr>BBBank Type TT</vt:lpstr>
      <vt:lpstr>Space Grotesk</vt:lpstr>
      <vt:lpstr>BBBank Template 07/2023</vt:lpstr>
      <vt:lpstr>1_BBBank Template 07/2023</vt:lpstr>
      <vt:lpstr>Entwicklung und Pilotierung eines Prozesscontrolling-Konzepts zur Optimierung betrieblicher Abläufe in der Finanzbranche</vt:lpstr>
      <vt:lpstr>Agenda</vt:lpstr>
      <vt:lpstr>Prozessoptimierungen ohne Prozesscontrolling nicht möglich</vt:lpstr>
      <vt:lpstr>Kernpunkte der theoretischen Grundlagen des Prozesscontrollings nach Schmelzer &amp; Sesselmann</vt:lpstr>
      <vt:lpstr>Forschungsmethoden in dieser Arbeit: Experteninterviews und Prototyping</vt:lpstr>
      <vt:lpstr>In der Bank werden bereits Ansätze aus dem Prozesscontrolling umgesetzt</vt:lpstr>
      <vt:lpstr>Die Konzeptentwicklung basiert auf vier Schritten</vt:lpstr>
      <vt:lpstr>Der Prototyping-Prozess in der Arbeit konzentriert sich auf die Prototypenerstellung</vt:lpstr>
      <vt:lpstr>Das Ergebnis der Arbeit sind drei Teilkonzepte des ganzheitlichen Prozesscontrolling-Konzepts</vt:lpstr>
      <vt:lpstr>PowerPoint-Präsentation</vt:lpstr>
      <vt:lpstr>Wachsende Bedeutung von Prozessmanagement in der Finanzbranche</vt:lpstr>
      <vt:lpstr>Der Kostendruck und die Digitalisierung sind die zwei größten Treiber für das Prozessmanagement</vt:lpstr>
      <vt:lpstr>Konzepte für operative Prozessplanung, Prozessinformation und Prozessmessung</vt:lpstr>
      <vt:lpstr>Konzept für operative Prozessplanung</vt:lpstr>
      <vt:lpstr>Konzept für operative Prozessmessung</vt:lpstr>
      <vt:lpstr>Konzept für operative Prozessinformation</vt:lpstr>
      <vt:lpstr>Grundlage des Prototyps sind zwei Vorgänge des Teilgeschäftsprozess Kontoeröffnung KK</vt:lpstr>
      <vt:lpstr>Power BI-Bericht zu Stückzahlgrößen</vt:lpstr>
      <vt:lpstr>Power BI-Bericht zu Prozessplanung und Prozessmessung</vt:lpstr>
      <vt:lpstr>Power BI-Bericht zu Qualitätskennzahlen</vt:lpstr>
      <vt:lpstr>Theoretische Grundlagen des Prozesscontrollings nach Schmelzer &amp; Sesselmann (2020)</vt:lpstr>
      <vt:lpstr>Die Prozessoptimierung ist einer der zentralen Aspekte im Prozessmanagement der BBBank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Nick Kraus</dc:creator>
  <cp:lastModifiedBy>Nick Kraus</cp:lastModifiedBy>
  <cp:revision>1</cp:revision>
  <dcterms:created xsi:type="dcterms:W3CDTF">2024-10-14T12:42:45Z</dcterms:created>
  <dcterms:modified xsi:type="dcterms:W3CDTF">2024-10-31T10:40:08Z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0x0101005E62AFDB05E6B5459D10E9E4E1B67A97</vt:lpwstr>
  </property>
</Properties>
</file>